
<file path=[Content_Types].xml><?xml version="1.0" encoding="utf-8"?>
<Types xmlns="http://schemas.openxmlformats.org/package/2006/content-types">
  <Default Extension="rels" ContentType="application/vnd.openxmlformats-package.relationships+xml"/>
  <Default Extension="xml" ContentType="application/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6.xml" ContentType="application/vnd.openxmlformats-officedocument.presentationml.slideLayout+xml"/>
  <Override PartName="/ppt/slideLayouts/slideLayout2.xml" ContentType="application/vnd.openxmlformats-officedocument.presentationml.slideLayout+xml"/>
  <Override PartName="/ppt/slideLayouts/slideLayout5.xml" ContentType="application/vnd.openxmlformats-officedocument.presentationml.slideLayout+xml"/>
  <Override PartName="/ppt/slideLayouts/slideLayout4.xml" ContentType="application/vnd.openxmlformats-officedocument.presentationml.slideLayout+xml"/>
  <Override PartName="/ppt/notesSlides/notesSlide7.xml" ContentType="application/vnd.openxmlformats-officedocument.presentationml.notesSlide+xml"/>
  <Override PartName="/ppt/notesSlides/notesSlide2.xml" ContentType="application/vnd.openxmlformats-officedocument.presentationml.notesSlide+xml"/>
  <Override PartName="/ppt/notesSlides/notesSlide4.xml" ContentType="application/vnd.openxmlformats-officedocument.presentationml.notesSlide+xml"/>
  <Override PartName="/ppt/notesSlides/notesSlide1.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3.xml" ContentType="application/vnd.openxmlformats-officedocument.presentationml.notesSlide+xml"/>
  <Override PartName="/ppt/notesMasters/notesMaster1.xml" ContentType="application/vnd.openxmlformats-officedocument.presentationml.notesMaster+xml"/>
  <Override PartName="/ppt/presentation.xml" ContentType="application/vnd.openxmlformats-officedocument.presentationml.presentation.main+xml"/>
  <Override PartName="/ppt/presProps.xml" ContentType="application/vnd.openxmlformats-officedocument.presentationml.presProps+xml"/>
  <Override PartName="/ppt/theme/theme3.xml" ContentType="application/vnd.openxmlformats-officedocument.theme+xml"/>
  <Override PartName="/ppt/theme/theme2.xml" ContentType="application/vnd.openxmlformats-officedocument.theme+xml"/>
  <Override PartName="/ppt/theme/theme1.xml" ContentType="application/vnd.openxmlformats-officedocument.theme+xml"/>
  <Override PartName="/ppt/slideMasters/slideMaster1.xml" ContentType="application/vnd.openxmlformats-officedocument.presentationml.slideMaster+xml"/>
  <Override PartName="/ppt/slides/slide7.xml" ContentType="application/vnd.openxmlformats-officedocument.presentationml.slide+xml"/>
  <Override PartName="/ppt/slides/slide1.xml" ContentType="application/vnd.openxmlformats-officedocument.presentationml.slide+xml"/>
  <Override PartName="/ppt/slides/slide4.xml" ContentType="application/vnd.openxmlformats-officedocument.presentationml.slide+xml"/>
  <Override PartName="/ppt/slides/slide2.xml" ContentType="application/vnd.openxmlformats-officedocument.presentationml.slide+xml"/>
  <Override PartName="/ppt/slides/slide6.xml" ContentType="application/vnd.openxmlformats-officedocument.presentationml.slide+xml"/>
  <Override PartName="/ppt/slides/slide5.xml" ContentType="application/vnd.openxmlformats-officedocument.presentationml.slide+xml"/>
  <Override PartName="/ppt/slides/slide3.xml" ContentType="application/vnd.openxmlformats-officedocument.presentationml.slide+xml"/>
  <Override PartName="/ppt/tableStyles.xml" ContentType="application/vnd.openxmlformats-officedocument.presentationml.tableStyles+xml"/>
</Types>
</file>

<file path=_rels/.rels><?xml version="1.0" encoding="UTF-8" standalone="yes"?><Relationships xmlns="http://schemas.openxmlformats.org/package/2006/relationships"><Relationship Target="ppt/presentation.xml" Type="http://schemas.openxmlformats.org/officeDocument/2006/relationships/officeDocument" Id="rId1"/></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aveSubsetFonts="1" autoCompressPictures="0" mc:PreserveAttributes="mv:*" mc:Ignorable="mv">
  <p:sldMasterIdLst>
    <p:sldMasterId id="2147483654" r:id="rId4"/>
  </p:sldMasterIdLst>
  <p:notesMasterIdLst>
    <p:notesMasterId r:id="rId5"/>
  </p:notesMasterIdLst>
  <p:sldIdLst>
    <p:sldId id="256" r:id="rId6"/>
    <p:sldId id="257" r:id="rId7"/>
    <p:sldId id="258" r:id="rId8"/>
    <p:sldId id="259" r:id="rId9"/>
    <p:sldId id="260" r:id="rId10"/>
    <p:sldId id="261" r:id="rId11"/>
    <p:sldId id="262" r:id="rId12"/>
  </p:sldIdLst>
  <p:sldSz cy="5143500" cx="9144000"/>
  <p:notesSz cy="9144000" cx="6858000"/>
  <p:defaultText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file>

<file path=ppt/tableStyles.xml><?xml version="1.0" encoding="utf-8"?>
<a:tblStyleLst xmlns:a="http://schemas.openxmlformats.org/drawingml/2006/main" xmlns:r="http://schemas.openxmlformats.org/officeDocument/2006/relationships" def="{90651C3A-4460-11DB-9652-00E08161165F}"/>
</file>

<file path=ppt/_rels/presentation.xml.rels><?xml version="1.0" encoding="UTF-8" standalone="yes"?><Relationships xmlns="http://schemas.openxmlformats.org/package/2006/relationships"><Relationship Target="slides/slide7.xml" Type="http://schemas.openxmlformats.org/officeDocument/2006/relationships/slide" Id="rId12"/><Relationship Target="presProps.xml" Type="http://schemas.openxmlformats.org/officeDocument/2006/relationships/presProps" Id="rId2"/><Relationship Target="theme/theme1.xml" Type="http://schemas.openxmlformats.org/officeDocument/2006/relationships/theme" Id="rId1"/><Relationship Target="slides/slide5.xml" Type="http://schemas.openxmlformats.org/officeDocument/2006/relationships/slide" Id="rId10"/><Relationship Target="slideMasters/slideMaster1.xml" Type="http://schemas.openxmlformats.org/officeDocument/2006/relationships/slideMaster" Id="rId4"/><Relationship Target="slides/slide6.xml" Type="http://schemas.openxmlformats.org/officeDocument/2006/relationships/slide" Id="rId11"/><Relationship Target="tableStyles.xml" Type="http://schemas.openxmlformats.org/officeDocument/2006/relationships/tableStyles" Id="rId3"/><Relationship Target="slides/slide4.xml" Type="http://schemas.openxmlformats.org/officeDocument/2006/relationships/slide" Id="rId9"/><Relationship Target="slides/slide1.xml" Type="http://schemas.openxmlformats.org/officeDocument/2006/relationships/slide" Id="rId6"/><Relationship Target="notesMasters/notesMaster1.xml" Type="http://schemas.openxmlformats.org/officeDocument/2006/relationships/notesMaster" Id="rId5"/><Relationship Target="slides/slide3.xml" Type="http://schemas.openxmlformats.org/officeDocument/2006/relationships/slide" Id="rId8"/><Relationship Target="slides/slide2.xml" Type="http://schemas.openxmlformats.org/officeDocument/2006/relationships/slide" Id="rId7"/></Relationships>
</file>

<file path=ppt/notesMasters/_rels/notesMaster1.xml.rels><?xml version="1.0" encoding="UTF-8" standalone="yes"?><Relationships xmlns="http://schemas.openxmlformats.org/package/2006/relationships"><Relationship Target="../theme/theme3.xml" Type="http://schemas.openxmlformats.org/officeDocument/2006/relationships/theme" Id="rId1"/></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 name="Shape 1"/>
        <p:cNvGrpSpPr/>
        <p:nvPr/>
      </p:nvGrpSpPr>
      <p:grpSpPr>
        <a:xfrm>
          <a:off y="0" x="0"/>
          <a:ext cy="0" cx="0"/>
          <a:chOff y="0" x="0"/>
          <a:chExt cy="0" cx="0"/>
        </a:xfrm>
      </p:grpSpPr>
      <p:sp>
        <p:nvSpPr>
          <p:cNvPr id="2" name="Shape 2"/>
          <p:cNvSpPr/>
          <p:nvPr>
            <p:ph idx="2" type="sldImg"/>
          </p:nvPr>
        </p:nvSpPr>
        <p:spPr>
          <a:xfrm>
            <a:off y="685800" x="1143225"/>
            <a:ext cy="3429000" cx="4572225"/>
          </a:xfrm>
          <a:custGeom>
            <a:pathLst>
              <a:path w="120000" extrusionOk="0" h="120000">
                <a:moveTo>
                  <a:pt y="0" x="0"/>
                </a:moveTo>
                <a:lnTo>
                  <a:pt y="0" x="120000"/>
                </a:lnTo>
                <a:lnTo>
                  <a:pt y="120000" x="120000"/>
                </a:lnTo>
                <a:lnTo>
                  <a:pt y="120000" x="0"/>
                </a:lnTo>
                <a:close/>
              </a:path>
            </a:pathLst>
          </a:custGeom>
        </p:spPr>
      </p:sp>
      <p:sp>
        <p:nvSpPr>
          <p:cNvPr id="3" name="Shape 3"/>
          <p:cNvSpPr txBox="1"/>
          <p:nvPr>
            <p:ph idx="1" type="body"/>
          </p:nvPr>
        </p:nvSpPr>
        <p:spPr>
          <a:xfrm>
            <a:off y="4343400" x="685800"/>
            <a:ext cy="4114800" cx="5486399"/>
          </a:xfrm>
          <a:prstGeom prst="rect">
            <a:avLst/>
          </a:prstGeom>
        </p:spPr>
        <p:txBody>
          <a:bodyPr bIns="91425" rIns="91425" lIns="91425" t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p:txBody>
      </p:sp>
    </p:spTree>
  </p:cSld>
  <p:clrMap accent2="accent2" accent3="accent3" accent4="accent4" accent5="accent5" accent6="accent6" hlink="hlink" tx2="lt2" tx1="dk1" bg2="dk2" bg1="lt1" folHlink="folHlink" accent1="accent1"/>
</p:notesMaster>
</file>

<file path=ppt/notesSlides/_rels/notesSlide1.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2.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3.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4.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5.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6.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7.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35" name="Shape 35"/>
        <p:cNvGrpSpPr/>
        <p:nvPr/>
      </p:nvGrpSpPr>
      <p:grpSpPr>
        <a:xfrm>
          <a:off y="0" x="0"/>
          <a:ext cy="0" cx="0"/>
          <a:chOff y="0" x="0"/>
          <a:chExt cy="0" cx="0"/>
        </a:xfrm>
      </p:grpSpPr>
      <p:sp>
        <p:nvSpPr>
          <p:cNvPr id="36" name="Shape 36"/>
          <p:cNvSpPr/>
          <p:nvPr>
            <p:ph idx="2" type="sldImg"/>
          </p:nvPr>
        </p:nvSpPr>
        <p:spPr>
          <a:xfrm>
            <a:off y="685800" x="1143225"/>
            <a:ext cy="3429000" cx="4572225"/>
          </a:xfrm>
          <a:custGeom>
            <a:pathLst>
              <a:path w="120000" extrusionOk="0" h="120000">
                <a:moveTo>
                  <a:pt y="0" x="0"/>
                </a:moveTo>
                <a:lnTo>
                  <a:pt y="0" x="120000"/>
                </a:lnTo>
                <a:lnTo>
                  <a:pt y="120000" x="120000"/>
                </a:lnTo>
                <a:lnTo>
                  <a:pt y="120000" x="0"/>
                </a:lnTo>
                <a:close/>
              </a:path>
            </a:pathLst>
          </a:custGeom>
        </p:spPr>
      </p:sp>
      <p:sp>
        <p:nvSpPr>
          <p:cNvPr id="37" name="Shape 37"/>
          <p:cNvSpPr txBox="1"/>
          <p:nvPr>
            <p:ph idx="1" type="body"/>
          </p:nvPr>
        </p:nvSpPr>
        <p:spPr>
          <a:xfrm>
            <a:off y="4343400" x="685800"/>
            <a:ext cy="4114800" cx="5486399"/>
          </a:xfrm>
          <a:prstGeom prst="rect">
            <a:avLst/>
          </a:prstGeom>
        </p:spPr>
        <p:txBody>
          <a:bodyPr bIns="91425" rIns="91425" lIns="91425" tIns="91425" anchor="t" anchorCtr="0">
            <a:noAutofit/>
          </a:bodyPr>
          <a:lstStyle/>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41" name="Shape 41"/>
        <p:cNvGrpSpPr/>
        <p:nvPr/>
      </p:nvGrpSpPr>
      <p:grpSpPr>
        <a:xfrm>
          <a:off y="0" x="0"/>
          <a:ext cy="0" cx="0"/>
          <a:chOff y="0" x="0"/>
          <a:chExt cy="0" cx="0"/>
        </a:xfrm>
      </p:grpSpPr>
      <p:sp>
        <p:nvSpPr>
          <p:cNvPr id="42" name="Shape 42"/>
          <p:cNvSpPr/>
          <p:nvPr>
            <p:ph idx="2" type="sldImg"/>
          </p:nvPr>
        </p:nvSpPr>
        <p:spPr>
          <a:xfrm>
            <a:off y="685800" x="1143225"/>
            <a:ext cy="3429000" cx="4572299"/>
          </a:xfrm>
          <a:custGeom>
            <a:pathLst>
              <a:path w="120000" extrusionOk="0" h="120000">
                <a:moveTo>
                  <a:pt y="0" x="0"/>
                </a:moveTo>
                <a:lnTo>
                  <a:pt y="0" x="120000"/>
                </a:lnTo>
                <a:lnTo>
                  <a:pt y="120000" x="120000"/>
                </a:lnTo>
                <a:lnTo>
                  <a:pt y="120000" x="0"/>
                </a:lnTo>
                <a:close/>
              </a:path>
            </a:pathLst>
          </a:custGeom>
        </p:spPr>
      </p:sp>
      <p:sp>
        <p:nvSpPr>
          <p:cNvPr id="43" name="Shape 43"/>
          <p:cNvSpPr txBox="1"/>
          <p:nvPr>
            <p:ph idx="1" type="body"/>
          </p:nvPr>
        </p:nvSpPr>
        <p:spPr>
          <a:xfrm>
            <a:off y="4343400" x="685800"/>
            <a:ext cy="4114800" cx="5486399"/>
          </a:xfrm>
          <a:prstGeom prst="rect">
            <a:avLst/>
          </a:prstGeom>
        </p:spPr>
        <p:txBody>
          <a:bodyPr bIns="91425" rIns="91425" lIns="91425" tIns="91425" anchor="t" anchorCtr="0">
            <a:noAutofit/>
          </a:bodyPr>
          <a:lstStyle/>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47" name="Shape 47"/>
        <p:cNvGrpSpPr/>
        <p:nvPr/>
      </p:nvGrpSpPr>
      <p:grpSpPr>
        <a:xfrm>
          <a:off y="0" x="0"/>
          <a:ext cy="0" cx="0"/>
          <a:chOff y="0" x="0"/>
          <a:chExt cy="0" cx="0"/>
        </a:xfrm>
      </p:grpSpPr>
      <p:sp>
        <p:nvSpPr>
          <p:cNvPr id="48" name="Shape 48"/>
          <p:cNvSpPr/>
          <p:nvPr>
            <p:ph idx="2" type="sldImg"/>
          </p:nvPr>
        </p:nvSpPr>
        <p:spPr>
          <a:xfrm>
            <a:off y="685800" x="1143225"/>
            <a:ext cy="3429000" cx="4572299"/>
          </a:xfrm>
          <a:custGeom>
            <a:pathLst>
              <a:path w="120000" extrusionOk="0" h="120000">
                <a:moveTo>
                  <a:pt y="0" x="0"/>
                </a:moveTo>
                <a:lnTo>
                  <a:pt y="0" x="120000"/>
                </a:lnTo>
                <a:lnTo>
                  <a:pt y="120000" x="120000"/>
                </a:lnTo>
                <a:lnTo>
                  <a:pt y="120000" x="0"/>
                </a:lnTo>
                <a:close/>
              </a:path>
            </a:pathLst>
          </a:custGeom>
        </p:spPr>
      </p:sp>
      <p:sp>
        <p:nvSpPr>
          <p:cNvPr id="49" name="Shape 49"/>
          <p:cNvSpPr txBox="1"/>
          <p:nvPr>
            <p:ph idx="1" type="body"/>
          </p:nvPr>
        </p:nvSpPr>
        <p:spPr>
          <a:xfrm>
            <a:off y="4343400" x="685800"/>
            <a:ext cy="4114800" cx="5486399"/>
          </a:xfrm>
          <a:prstGeom prst="rect">
            <a:avLst/>
          </a:prstGeom>
        </p:spPr>
        <p:txBody>
          <a:bodyPr bIns="91425" rIns="91425" lIns="91425" tIns="91425" anchor="t" anchorCtr="0">
            <a:noAutofit/>
          </a:bodyPr>
          <a:lstStyle/>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53" name="Shape 53"/>
        <p:cNvGrpSpPr/>
        <p:nvPr/>
      </p:nvGrpSpPr>
      <p:grpSpPr>
        <a:xfrm>
          <a:off y="0" x="0"/>
          <a:ext cy="0" cx="0"/>
          <a:chOff y="0" x="0"/>
          <a:chExt cy="0" cx="0"/>
        </a:xfrm>
      </p:grpSpPr>
      <p:sp>
        <p:nvSpPr>
          <p:cNvPr id="54" name="Shape 54"/>
          <p:cNvSpPr/>
          <p:nvPr>
            <p:ph idx="2" type="sldImg"/>
          </p:nvPr>
        </p:nvSpPr>
        <p:spPr>
          <a:xfrm>
            <a:off y="685800" x="1143225"/>
            <a:ext cy="3429000" cx="4572299"/>
          </a:xfrm>
          <a:custGeom>
            <a:pathLst>
              <a:path w="120000" extrusionOk="0" h="120000">
                <a:moveTo>
                  <a:pt y="0" x="0"/>
                </a:moveTo>
                <a:lnTo>
                  <a:pt y="0" x="120000"/>
                </a:lnTo>
                <a:lnTo>
                  <a:pt y="120000" x="120000"/>
                </a:lnTo>
                <a:lnTo>
                  <a:pt y="120000" x="0"/>
                </a:lnTo>
                <a:close/>
              </a:path>
            </a:pathLst>
          </a:custGeom>
        </p:spPr>
      </p:sp>
      <p:sp>
        <p:nvSpPr>
          <p:cNvPr id="55" name="Shape 55"/>
          <p:cNvSpPr txBox="1"/>
          <p:nvPr>
            <p:ph idx="1" type="body"/>
          </p:nvPr>
        </p:nvSpPr>
        <p:spPr>
          <a:xfrm>
            <a:off y="4343400" x="685800"/>
            <a:ext cy="4114800" cx="5486399"/>
          </a:xfrm>
          <a:prstGeom prst="rect">
            <a:avLst/>
          </a:prstGeom>
        </p:spPr>
        <p:txBody>
          <a:bodyPr bIns="91425" rIns="91425" lIns="91425" tIns="91425" anchor="t" anchorCtr="0">
            <a:noAutofit/>
          </a:bodyPr>
          <a:lstStyle/>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59" name="Shape 59"/>
        <p:cNvGrpSpPr/>
        <p:nvPr/>
      </p:nvGrpSpPr>
      <p:grpSpPr>
        <a:xfrm>
          <a:off y="0" x="0"/>
          <a:ext cy="0" cx="0"/>
          <a:chOff y="0" x="0"/>
          <a:chExt cy="0" cx="0"/>
        </a:xfrm>
      </p:grpSpPr>
      <p:sp>
        <p:nvSpPr>
          <p:cNvPr id="60" name="Shape 60"/>
          <p:cNvSpPr/>
          <p:nvPr>
            <p:ph idx="2" type="sldImg"/>
          </p:nvPr>
        </p:nvSpPr>
        <p:spPr>
          <a:xfrm>
            <a:off y="685800" x="1143225"/>
            <a:ext cy="3429000" cx="4572299"/>
          </a:xfrm>
          <a:custGeom>
            <a:pathLst>
              <a:path w="120000" extrusionOk="0" h="120000">
                <a:moveTo>
                  <a:pt y="0" x="0"/>
                </a:moveTo>
                <a:lnTo>
                  <a:pt y="0" x="120000"/>
                </a:lnTo>
                <a:lnTo>
                  <a:pt y="120000" x="120000"/>
                </a:lnTo>
                <a:lnTo>
                  <a:pt y="120000" x="0"/>
                </a:lnTo>
                <a:close/>
              </a:path>
            </a:pathLst>
          </a:custGeom>
        </p:spPr>
      </p:sp>
      <p:sp>
        <p:nvSpPr>
          <p:cNvPr id="61" name="Shape 61"/>
          <p:cNvSpPr txBox="1"/>
          <p:nvPr>
            <p:ph idx="1" type="body"/>
          </p:nvPr>
        </p:nvSpPr>
        <p:spPr>
          <a:xfrm>
            <a:off y="4343400" x="685800"/>
            <a:ext cy="4114800" cx="5486399"/>
          </a:xfrm>
          <a:prstGeom prst="rect">
            <a:avLst/>
          </a:prstGeom>
        </p:spPr>
        <p:txBody>
          <a:bodyPr bIns="91425" rIns="91425" lIns="91425" tIns="91425" anchor="t" anchorCtr="0">
            <a:noAutofit/>
          </a:bodyPr>
          <a:lstStyle/>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65" name="Shape 65"/>
        <p:cNvGrpSpPr/>
        <p:nvPr/>
      </p:nvGrpSpPr>
      <p:grpSpPr>
        <a:xfrm>
          <a:off y="0" x="0"/>
          <a:ext cy="0" cx="0"/>
          <a:chOff y="0" x="0"/>
          <a:chExt cy="0" cx="0"/>
        </a:xfrm>
      </p:grpSpPr>
      <p:sp>
        <p:nvSpPr>
          <p:cNvPr id="66" name="Shape 66"/>
          <p:cNvSpPr/>
          <p:nvPr>
            <p:ph idx="2" type="sldImg"/>
          </p:nvPr>
        </p:nvSpPr>
        <p:spPr>
          <a:xfrm>
            <a:off y="685800" x="1143225"/>
            <a:ext cy="3429000" cx="4572299"/>
          </a:xfrm>
          <a:custGeom>
            <a:pathLst>
              <a:path w="120000" extrusionOk="0" h="120000">
                <a:moveTo>
                  <a:pt y="0" x="0"/>
                </a:moveTo>
                <a:lnTo>
                  <a:pt y="0" x="120000"/>
                </a:lnTo>
                <a:lnTo>
                  <a:pt y="120000" x="120000"/>
                </a:lnTo>
                <a:lnTo>
                  <a:pt y="120000" x="0"/>
                </a:lnTo>
                <a:close/>
              </a:path>
            </a:pathLst>
          </a:custGeom>
        </p:spPr>
      </p:sp>
      <p:sp>
        <p:nvSpPr>
          <p:cNvPr id="67" name="Shape 67"/>
          <p:cNvSpPr txBox="1"/>
          <p:nvPr>
            <p:ph idx="1" type="body"/>
          </p:nvPr>
        </p:nvSpPr>
        <p:spPr>
          <a:xfrm>
            <a:off y="4343400" x="685800"/>
            <a:ext cy="4114800" cx="5486399"/>
          </a:xfrm>
          <a:prstGeom prst="rect">
            <a:avLst/>
          </a:prstGeom>
        </p:spPr>
        <p:txBody>
          <a:bodyPr bIns="91425" rIns="91425" lIns="91425" tIns="91425" anchor="t" anchorCtr="0">
            <a:noAutofit/>
          </a:bodyPr>
          <a:lstStyle/>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71" name="Shape 71"/>
        <p:cNvGrpSpPr/>
        <p:nvPr/>
      </p:nvGrpSpPr>
      <p:grpSpPr>
        <a:xfrm>
          <a:off y="0" x="0"/>
          <a:ext cy="0" cx="0"/>
          <a:chOff y="0" x="0"/>
          <a:chExt cy="0" cx="0"/>
        </a:xfrm>
      </p:grpSpPr>
      <p:sp>
        <p:nvSpPr>
          <p:cNvPr id="72" name="Shape 72"/>
          <p:cNvSpPr/>
          <p:nvPr>
            <p:ph idx="2" type="sldImg"/>
          </p:nvPr>
        </p:nvSpPr>
        <p:spPr>
          <a:xfrm>
            <a:off y="685800" x="1143225"/>
            <a:ext cy="3429000" cx="4572299"/>
          </a:xfrm>
          <a:custGeom>
            <a:pathLst>
              <a:path w="120000" extrusionOk="0" h="120000">
                <a:moveTo>
                  <a:pt y="0" x="0"/>
                </a:moveTo>
                <a:lnTo>
                  <a:pt y="0" x="120000"/>
                </a:lnTo>
                <a:lnTo>
                  <a:pt y="120000" x="120000"/>
                </a:lnTo>
                <a:lnTo>
                  <a:pt y="120000" x="0"/>
                </a:lnTo>
                <a:close/>
              </a:path>
            </a:pathLst>
          </a:custGeom>
        </p:spPr>
      </p:sp>
      <p:sp>
        <p:nvSpPr>
          <p:cNvPr id="73" name="Shape 73"/>
          <p:cNvSpPr txBox="1"/>
          <p:nvPr>
            <p:ph idx="1" type="body"/>
          </p:nvPr>
        </p:nvSpPr>
        <p:spPr>
          <a:xfrm>
            <a:off y="4343400" x="685800"/>
            <a:ext cy="4114800" cx="5486399"/>
          </a:xfrm>
          <a:prstGeom prst="rect">
            <a:avLst/>
          </a:prstGeom>
        </p:spPr>
        <p:txBody>
          <a:bodyPr bIns="91425" rIns="91425" lIns="91425" tIns="91425" anchor="t" anchorCtr="0">
            <a:noAutofit/>
          </a:bodyPr>
          <a:lstStyle/>
          <a:p/>
        </p:txBody>
      </p:sp>
    </p:spTree>
  </p:cSld>
  <p:clrMapOvr>
    <a:masterClrMapping/>
  </p:clrMapOvr>
</p:notes>
</file>

<file path=ppt/slideLayouts/_rels/slideLayout1.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2.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3.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4.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5.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6.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
  <p:cSld name="Title Slide">
    <p:spTree>
      <p:nvGrpSpPr>
        <p:cNvPr id="7" name="Shape 7"/>
        <p:cNvGrpSpPr/>
        <p:nvPr/>
      </p:nvGrpSpPr>
      <p:grpSpPr>
        <a:xfrm>
          <a:off y="0" x="0"/>
          <a:ext cy="0" cx="0"/>
          <a:chOff y="0" x="0"/>
          <a:chExt cy="0" cx="0"/>
        </a:xfrm>
      </p:grpSpPr>
      <p:sp>
        <p:nvSpPr>
          <p:cNvPr id="8" name="Shape 8"/>
          <p:cNvSpPr/>
          <p:nvPr/>
        </p:nvSpPr>
        <p:spPr>
          <a:xfrm>
            <a:off y="0" x="0"/>
            <a:ext cy="3518399" cx="9144000"/>
          </a:xfrm>
          <a:prstGeom prst="rect">
            <a:avLst/>
          </a:prstGeom>
          <a:solidFill>
            <a:schemeClr val="dk2"/>
          </a:solidFill>
          <a:ln>
            <a:noFill/>
          </a:ln>
        </p:spPr>
        <p:txBody>
          <a:bodyPr bIns="45700" rIns="91425" lIns="91425" tIns="45700" anchor="ctr" anchorCtr="0">
            <a:noAutofit/>
          </a:bodyPr>
          <a:lstStyle/>
          <a:p/>
        </p:txBody>
      </p:sp>
      <p:cxnSp>
        <p:nvCxnSpPr>
          <p:cNvPr id="9" name="Shape 9"/>
          <p:cNvCxnSpPr/>
          <p:nvPr/>
        </p:nvCxnSpPr>
        <p:spPr>
          <a:xfrm>
            <a:off y="3496604" x="0"/>
            <a:ext cy="0" cx="9144000"/>
          </a:xfrm>
          <a:prstGeom prst="straightConnector1">
            <a:avLst/>
          </a:prstGeom>
          <a:noFill/>
          <a:ln w="57150" cap="flat">
            <a:solidFill>
              <a:srgbClr val="000000">
                <a:alpha val="14901"/>
              </a:srgbClr>
            </a:solidFill>
            <a:prstDash val="solid"/>
            <a:round/>
            <a:headEnd w="med" len="med" type="none"/>
            <a:tailEnd w="med" len="med" type="none"/>
          </a:ln>
        </p:spPr>
      </p:cxnSp>
      <p:sp>
        <p:nvSpPr>
          <p:cNvPr id="10" name="Shape 10"/>
          <p:cNvSpPr txBox="1"/>
          <p:nvPr>
            <p:ph type="ctrTitle"/>
          </p:nvPr>
        </p:nvSpPr>
        <p:spPr>
          <a:xfrm>
            <a:off y="1867781" x="685800"/>
            <a:ext cy="1648800" cx="7772400"/>
          </a:xfrm>
          <a:prstGeom prst="rect">
            <a:avLst/>
          </a:prstGeom>
        </p:spPr>
        <p:txBody>
          <a:bodyPr bIns="91425" rIns="91425" lIns="91425" tIns="91425" anchor="b" anchorCtr="0"/>
          <a:lstStyle>
            <a:lvl1pPr indent="457200">
              <a:buSzPct val="100000"/>
              <a:defRPr sz="7200"/>
            </a:lvl1pPr>
            <a:lvl2pPr indent="457200">
              <a:buSzPct val="100000"/>
              <a:defRPr sz="7200"/>
            </a:lvl2pPr>
            <a:lvl3pPr indent="457200">
              <a:buSzPct val="100000"/>
              <a:defRPr sz="7200"/>
            </a:lvl3pPr>
            <a:lvl4pPr indent="457200">
              <a:buSzPct val="100000"/>
              <a:defRPr sz="7200"/>
            </a:lvl4pPr>
            <a:lvl5pPr indent="457200">
              <a:buSzPct val="100000"/>
              <a:defRPr sz="7200"/>
            </a:lvl5pPr>
            <a:lvl6pPr indent="457200">
              <a:buSzPct val="100000"/>
              <a:defRPr sz="7200"/>
            </a:lvl6pPr>
            <a:lvl7pPr indent="457200">
              <a:buSzPct val="100000"/>
              <a:defRPr sz="7200"/>
            </a:lvl7pPr>
            <a:lvl8pPr indent="457200">
              <a:buSzPct val="100000"/>
              <a:defRPr sz="7200"/>
            </a:lvl8pPr>
            <a:lvl9pPr indent="457200">
              <a:buSzPct val="100000"/>
              <a:defRPr sz="7200"/>
            </a:lvl9pPr>
          </a:lstStyle>
          <a:p/>
        </p:txBody>
      </p:sp>
      <p:sp>
        <p:nvSpPr>
          <p:cNvPr id="11" name="Shape 11"/>
          <p:cNvSpPr txBox="1"/>
          <p:nvPr>
            <p:ph idx="1" type="subTitle"/>
          </p:nvPr>
        </p:nvSpPr>
        <p:spPr>
          <a:xfrm>
            <a:off y="3627026" x="685800"/>
            <a:ext cy="774300" cx="7772400"/>
          </a:xfrm>
          <a:prstGeom prst="rect">
            <a:avLst/>
          </a:prstGeom>
        </p:spPr>
        <p:txBody>
          <a:bodyPr bIns="91425" rIns="91425" lIns="91425" tIns="91425" anchor="t" anchorCtr="0"/>
          <a:lstStyle>
            <a:lvl1pPr marL="0">
              <a:spcBef>
                <a:spcPts val="0"/>
              </a:spcBef>
              <a:buClr>
                <a:schemeClr val="dk2"/>
              </a:buClr>
              <a:buNone/>
              <a:defRPr>
                <a:solidFill>
                  <a:schemeClr val="dk2"/>
                </a:solidFill>
              </a:defRPr>
            </a:lvl1pPr>
            <a:lvl2pPr indent="190500" marL="0">
              <a:spcBef>
                <a:spcPts val="0"/>
              </a:spcBef>
              <a:buClr>
                <a:schemeClr val="dk2"/>
              </a:buClr>
              <a:buSzPct val="100000"/>
              <a:buNone/>
              <a:defRPr sz="3000">
                <a:solidFill>
                  <a:schemeClr val="dk2"/>
                </a:solidFill>
              </a:defRPr>
            </a:lvl2pPr>
            <a:lvl3pPr indent="190500" marL="0">
              <a:spcBef>
                <a:spcPts val="0"/>
              </a:spcBef>
              <a:buClr>
                <a:schemeClr val="dk2"/>
              </a:buClr>
              <a:buSzPct val="100000"/>
              <a:buNone/>
              <a:defRPr sz="3000">
                <a:solidFill>
                  <a:schemeClr val="dk2"/>
                </a:solidFill>
              </a:defRPr>
            </a:lvl3pPr>
            <a:lvl4pPr indent="190500" marL="0">
              <a:spcBef>
                <a:spcPts val="0"/>
              </a:spcBef>
              <a:buClr>
                <a:schemeClr val="dk2"/>
              </a:buClr>
              <a:buSzPct val="100000"/>
              <a:buNone/>
              <a:defRPr sz="3000">
                <a:solidFill>
                  <a:schemeClr val="dk2"/>
                </a:solidFill>
              </a:defRPr>
            </a:lvl4pPr>
            <a:lvl5pPr indent="190500" marL="0">
              <a:spcBef>
                <a:spcPts val="0"/>
              </a:spcBef>
              <a:buClr>
                <a:schemeClr val="dk2"/>
              </a:buClr>
              <a:buSzPct val="100000"/>
              <a:buNone/>
              <a:defRPr sz="3000">
                <a:solidFill>
                  <a:schemeClr val="dk2"/>
                </a:solidFill>
              </a:defRPr>
            </a:lvl5pPr>
            <a:lvl6pPr indent="190500" marL="0">
              <a:spcBef>
                <a:spcPts val="0"/>
              </a:spcBef>
              <a:buClr>
                <a:schemeClr val="dk2"/>
              </a:buClr>
              <a:buSzPct val="100000"/>
              <a:buNone/>
              <a:defRPr sz="3000">
                <a:solidFill>
                  <a:schemeClr val="dk2"/>
                </a:solidFill>
              </a:defRPr>
            </a:lvl6pPr>
            <a:lvl7pPr indent="190500" marL="0">
              <a:spcBef>
                <a:spcPts val="0"/>
              </a:spcBef>
              <a:buClr>
                <a:schemeClr val="dk2"/>
              </a:buClr>
              <a:buSzPct val="100000"/>
              <a:buNone/>
              <a:defRPr sz="3000">
                <a:solidFill>
                  <a:schemeClr val="dk2"/>
                </a:solidFill>
              </a:defRPr>
            </a:lvl7pPr>
            <a:lvl8pPr indent="190500" marL="0">
              <a:spcBef>
                <a:spcPts val="0"/>
              </a:spcBef>
              <a:buClr>
                <a:schemeClr val="dk2"/>
              </a:buClr>
              <a:buSzPct val="100000"/>
              <a:buNone/>
              <a:defRPr sz="3000">
                <a:solidFill>
                  <a:schemeClr val="dk2"/>
                </a:solidFill>
              </a:defRPr>
            </a:lvl8pPr>
            <a:lvl9pPr indent="190500" marL="0">
              <a:spcBef>
                <a:spcPts val="0"/>
              </a:spcBef>
              <a:buClr>
                <a:schemeClr val="dk2"/>
              </a:buClr>
              <a:buSzPct val="100000"/>
              <a:buNone/>
              <a:defRPr sz="3000">
                <a:solidFill>
                  <a:schemeClr val="dk2"/>
                </a:solidFill>
              </a:defRPr>
            </a:lvl9pPr>
          </a:lstStyle>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x">
  <p:cSld name="Title and Body">
    <p:spTree>
      <p:nvGrpSpPr>
        <p:cNvPr id="12" name="Shape 12"/>
        <p:cNvGrpSpPr/>
        <p:nvPr/>
      </p:nvGrpSpPr>
      <p:grpSpPr>
        <a:xfrm>
          <a:off y="0" x="0"/>
          <a:ext cy="0" cx="0"/>
          <a:chOff y="0" x="0"/>
          <a:chExt cy="0" cx="0"/>
        </a:xfrm>
      </p:grpSpPr>
      <p:sp>
        <p:nvSpPr>
          <p:cNvPr id="13" name="Shape 13"/>
          <p:cNvSpPr/>
          <p:nvPr/>
        </p:nvSpPr>
        <p:spPr>
          <a:xfrm>
            <a:off y="0" x="0"/>
            <a:ext cy="1149900" cx="9144000"/>
          </a:xfrm>
          <a:prstGeom prst="rect">
            <a:avLst/>
          </a:prstGeom>
          <a:solidFill>
            <a:srgbClr val="2388DB"/>
          </a:solidFill>
          <a:ln>
            <a:noFill/>
          </a:ln>
        </p:spPr>
        <p:txBody>
          <a:bodyPr bIns="45700" rIns="91425" lIns="91425" tIns="45700" anchor="ctr" anchorCtr="0">
            <a:noAutofit/>
          </a:bodyPr>
          <a:lstStyle/>
          <a:p/>
        </p:txBody>
      </p:sp>
      <p:cxnSp>
        <p:nvCxnSpPr>
          <p:cNvPr id="14" name="Shape 14"/>
          <p:cNvCxnSpPr/>
          <p:nvPr/>
        </p:nvCxnSpPr>
        <p:spPr>
          <a:xfrm>
            <a:off y="1127875" x="0"/>
            <a:ext cy="0" cx="9144000"/>
          </a:xfrm>
          <a:prstGeom prst="straightConnector1">
            <a:avLst/>
          </a:prstGeom>
          <a:noFill/>
          <a:ln w="57150" cap="flat">
            <a:solidFill>
              <a:srgbClr val="000000">
                <a:alpha val="14901"/>
              </a:srgbClr>
            </a:solidFill>
            <a:prstDash val="solid"/>
            <a:round/>
            <a:headEnd w="med" len="med" type="none"/>
            <a:tailEnd w="med" len="med" type="none"/>
          </a:ln>
        </p:spPr>
      </p:cxnSp>
      <p:sp>
        <p:nvSpPr>
          <p:cNvPr id="15" name="Shape 15"/>
          <p:cNvSpPr txBox="1"/>
          <p:nvPr>
            <p:ph type="title"/>
          </p:nvPr>
        </p:nvSpPr>
        <p:spPr>
          <a:xfrm>
            <a:off y="205978" x="457200"/>
            <a:ext cy="857400" cx="8229600"/>
          </a:xfrm>
          <a:prstGeom prst="rect">
            <a:avLst/>
          </a:prstGeom>
        </p:spPr>
        <p:txBody>
          <a:bodyPr bIns="91425" rIns="91425" lIns="91425" t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p:txBody>
      </p:sp>
      <p:sp>
        <p:nvSpPr>
          <p:cNvPr id="16" name="Shape 16"/>
          <p:cNvSpPr txBox="1"/>
          <p:nvPr>
            <p:ph idx="1" type="body"/>
          </p:nvPr>
        </p:nvSpPr>
        <p:spPr>
          <a:xfrm>
            <a:off y="1200150" x="457200"/>
            <a:ext cy="3725699" cx="8229600"/>
          </a:xfrm>
          <a:prstGeom prst="rect">
            <a:avLst/>
          </a:prstGeom>
        </p:spPr>
        <p:txBody>
          <a:bodyPr bIns="91425" rIns="91425" lIns="91425" t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woColTx">
  <p:cSld name="Title and Two Columns">
    <p:spTree>
      <p:nvGrpSpPr>
        <p:cNvPr id="17" name="Shape 17"/>
        <p:cNvGrpSpPr/>
        <p:nvPr/>
      </p:nvGrpSpPr>
      <p:grpSpPr>
        <a:xfrm>
          <a:off y="0" x="0"/>
          <a:ext cy="0" cx="0"/>
          <a:chOff y="0" x="0"/>
          <a:chExt cy="0" cx="0"/>
        </a:xfrm>
      </p:grpSpPr>
      <p:sp>
        <p:nvSpPr>
          <p:cNvPr id="18" name="Shape 18"/>
          <p:cNvSpPr/>
          <p:nvPr/>
        </p:nvSpPr>
        <p:spPr>
          <a:xfrm>
            <a:off y="0" x="0"/>
            <a:ext cy="1149900" cx="9144000"/>
          </a:xfrm>
          <a:prstGeom prst="rect">
            <a:avLst/>
          </a:prstGeom>
          <a:solidFill>
            <a:schemeClr val="dk2"/>
          </a:solidFill>
          <a:ln>
            <a:noFill/>
          </a:ln>
        </p:spPr>
        <p:txBody>
          <a:bodyPr bIns="45700" rIns="91425" lIns="91425" tIns="45700" anchor="ctr" anchorCtr="0">
            <a:noAutofit/>
          </a:bodyPr>
          <a:lstStyle/>
          <a:p/>
        </p:txBody>
      </p:sp>
      <p:cxnSp>
        <p:nvCxnSpPr>
          <p:cNvPr id="19" name="Shape 19"/>
          <p:cNvCxnSpPr/>
          <p:nvPr/>
        </p:nvCxnSpPr>
        <p:spPr>
          <a:xfrm>
            <a:off y="1127875" x="0"/>
            <a:ext cy="0" cx="9144000"/>
          </a:xfrm>
          <a:prstGeom prst="straightConnector1">
            <a:avLst/>
          </a:prstGeom>
          <a:noFill/>
          <a:ln w="57150" cap="flat">
            <a:solidFill>
              <a:srgbClr val="000000">
                <a:alpha val="14901"/>
              </a:srgbClr>
            </a:solidFill>
            <a:prstDash val="solid"/>
            <a:round/>
            <a:headEnd w="med" len="med" type="none"/>
            <a:tailEnd w="med" len="med" type="none"/>
          </a:ln>
        </p:spPr>
      </p:cxnSp>
      <p:sp>
        <p:nvSpPr>
          <p:cNvPr id="20" name="Shape 20"/>
          <p:cNvSpPr txBox="1"/>
          <p:nvPr>
            <p:ph type="title"/>
          </p:nvPr>
        </p:nvSpPr>
        <p:spPr>
          <a:xfrm>
            <a:off y="205978" x="457200"/>
            <a:ext cy="857400" cx="8229600"/>
          </a:xfrm>
          <a:prstGeom prst="rect">
            <a:avLst/>
          </a:prstGeom>
        </p:spPr>
        <p:txBody>
          <a:bodyPr bIns="91425" rIns="91425" lIns="91425" t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p:txBody>
      </p:sp>
      <p:sp>
        <p:nvSpPr>
          <p:cNvPr id="21" name="Shape 21"/>
          <p:cNvSpPr txBox="1"/>
          <p:nvPr>
            <p:ph idx="1" type="body"/>
          </p:nvPr>
        </p:nvSpPr>
        <p:spPr>
          <a:xfrm>
            <a:off y="1200150" x="457200"/>
            <a:ext cy="3725699" cx="3994500"/>
          </a:xfrm>
          <a:prstGeom prst="rect">
            <a:avLst/>
          </a:prstGeom>
        </p:spPr>
        <p:txBody>
          <a:bodyPr bIns="91425" rIns="91425" lIns="91425" t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p:txBody>
      </p:sp>
      <p:sp>
        <p:nvSpPr>
          <p:cNvPr id="22" name="Shape 22"/>
          <p:cNvSpPr txBox="1"/>
          <p:nvPr>
            <p:ph idx="2" type="body"/>
          </p:nvPr>
        </p:nvSpPr>
        <p:spPr>
          <a:xfrm>
            <a:off y="1200150" x="4692273"/>
            <a:ext cy="3725699" cx="3994500"/>
          </a:xfrm>
          <a:prstGeom prst="rect">
            <a:avLst/>
          </a:prstGeom>
        </p:spPr>
        <p:txBody>
          <a:bodyPr bIns="91425" rIns="91425" lIns="91425" t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Only">
  <p:cSld name="Title Only">
    <p:spTree>
      <p:nvGrpSpPr>
        <p:cNvPr id="23" name="Shape 23"/>
        <p:cNvGrpSpPr/>
        <p:nvPr/>
      </p:nvGrpSpPr>
      <p:grpSpPr>
        <a:xfrm>
          <a:off y="0" x="0"/>
          <a:ext cy="0" cx="0"/>
          <a:chOff y="0" x="0"/>
          <a:chExt cy="0" cx="0"/>
        </a:xfrm>
      </p:grpSpPr>
      <p:sp>
        <p:nvSpPr>
          <p:cNvPr id="24" name="Shape 24"/>
          <p:cNvSpPr/>
          <p:nvPr/>
        </p:nvSpPr>
        <p:spPr>
          <a:xfrm>
            <a:off y="0" x="0"/>
            <a:ext cy="1149900" cx="9144000"/>
          </a:xfrm>
          <a:prstGeom prst="rect">
            <a:avLst/>
          </a:prstGeom>
          <a:solidFill>
            <a:srgbClr val="2388DB"/>
          </a:solidFill>
          <a:ln>
            <a:noFill/>
          </a:ln>
        </p:spPr>
        <p:txBody>
          <a:bodyPr bIns="45700" rIns="91425" lIns="91425" tIns="45700" anchor="ctr" anchorCtr="0">
            <a:noAutofit/>
          </a:bodyPr>
          <a:lstStyle/>
          <a:p/>
        </p:txBody>
      </p:sp>
      <p:cxnSp>
        <p:nvCxnSpPr>
          <p:cNvPr id="25" name="Shape 25"/>
          <p:cNvCxnSpPr/>
          <p:nvPr/>
        </p:nvCxnSpPr>
        <p:spPr>
          <a:xfrm>
            <a:off y="1127875" x="0"/>
            <a:ext cy="0" cx="9144000"/>
          </a:xfrm>
          <a:prstGeom prst="straightConnector1">
            <a:avLst/>
          </a:prstGeom>
          <a:noFill/>
          <a:ln w="57150" cap="flat">
            <a:solidFill>
              <a:srgbClr val="000000">
                <a:alpha val="14901"/>
              </a:srgbClr>
            </a:solidFill>
            <a:prstDash val="solid"/>
            <a:round/>
            <a:headEnd w="med" len="med" type="none"/>
            <a:tailEnd w="med" len="med" type="none"/>
          </a:ln>
        </p:spPr>
      </p:cxnSp>
      <p:sp>
        <p:nvSpPr>
          <p:cNvPr id="26" name="Shape 26"/>
          <p:cNvSpPr txBox="1"/>
          <p:nvPr>
            <p:ph type="title"/>
          </p:nvPr>
        </p:nvSpPr>
        <p:spPr>
          <a:xfrm>
            <a:off y="205978" x="457200"/>
            <a:ext cy="857400" cx="8229600"/>
          </a:xfrm>
          <a:prstGeom prst="rect">
            <a:avLst/>
          </a:prstGeom>
        </p:spPr>
        <p:txBody>
          <a:bodyPr bIns="91425" rIns="91425" lIns="91425" t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aption">
    <p:spTree>
      <p:nvGrpSpPr>
        <p:cNvPr id="27" name="Shape 27"/>
        <p:cNvGrpSpPr/>
        <p:nvPr/>
      </p:nvGrpSpPr>
      <p:grpSpPr>
        <a:xfrm>
          <a:off y="0" x="0"/>
          <a:ext cy="0" cx="0"/>
          <a:chOff y="0" x="0"/>
          <a:chExt cy="0" cx="0"/>
        </a:xfrm>
      </p:grpSpPr>
      <p:sp>
        <p:nvSpPr>
          <p:cNvPr id="28" name="Shape 28"/>
          <p:cNvSpPr txBox="1"/>
          <p:nvPr>
            <p:ph idx="1" type="body"/>
          </p:nvPr>
        </p:nvSpPr>
        <p:spPr>
          <a:xfrm>
            <a:off y="4406309" x="457200"/>
            <a:ext cy="519599" cx="8229600"/>
          </a:xfrm>
          <a:prstGeom prst="rect">
            <a:avLst/>
          </a:prstGeom>
        </p:spPr>
        <p:txBody>
          <a:bodyPr bIns="91425" rIns="91425" lIns="91425" tIns="91425" anchor="t" anchorCtr="0"/>
          <a:lstStyle>
            <a:lvl1pPr indent="-171450" marL="285750">
              <a:spcBef>
                <a:spcPts val="0"/>
              </a:spcBef>
              <a:buClr>
                <a:schemeClr val="dk2"/>
              </a:buClr>
              <a:buSzPct val="100000"/>
              <a:buNone/>
              <a:defRPr sz="1800">
                <a:solidFill>
                  <a:schemeClr val="dk2"/>
                </a:solidFill>
              </a:defRPr>
            </a:lvl1pPr>
          </a:lstStyle>
          <a:p/>
        </p:txBody>
      </p:sp>
      <p:sp>
        <p:nvSpPr>
          <p:cNvPr id="29" name="Shape 29"/>
          <p:cNvSpPr/>
          <p:nvPr/>
        </p:nvSpPr>
        <p:spPr>
          <a:xfrm>
            <a:off y="0" x="4274"/>
            <a:ext cy="4406399" cx="9144000"/>
          </a:xfrm>
          <a:prstGeom prst="rect">
            <a:avLst/>
          </a:prstGeom>
          <a:solidFill>
            <a:srgbClr val="2388DB"/>
          </a:solidFill>
          <a:ln>
            <a:noFill/>
          </a:ln>
        </p:spPr>
        <p:txBody>
          <a:bodyPr bIns="45700" rIns="91425" lIns="91425" tIns="45700" anchor="ctr" anchorCtr="0">
            <a:noAutofit/>
          </a:bodyPr>
          <a:lstStyle/>
          <a:p/>
        </p:txBody>
      </p:sp>
      <p:cxnSp>
        <p:nvCxnSpPr>
          <p:cNvPr id="30" name="Shape 30"/>
          <p:cNvCxnSpPr/>
          <p:nvPr/>
        </p:nvCxnSpPr>
        <p:spPr>
          <a:xfrm>
            <a:off y="4384371" x="0"/>
            <a:ext cy="0" cx="9144000"/>
          </a:xfrm>
          <a:prstGeom prst="straightConnector1">
            <a:avLst/>
          </a:prstGeom>
          <a:noFill/>
          <a:ln w="57150" cap="flat">
            <a:solidFill>
              <a:srgbClr val="000000">
                <a:alpha val="14901"/>
              </a:srgbClr>
            </a:solidFill>
            <a:prstDash val="solid"/>
            <a:round/>
            <a:headEnd w="med" len="med" type="none"/>
            <a:tailEnd w="med" len="med" type="none"/>
          </a:ln>
        </p:spPr>
      </p:cxn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blank">
  <p:cSld name="Blank">
    <p:bg>
      <p:bgPr>
        <a:solidFill>
          <a:schemeClr val="dk2"/>
        </a:solidFill>
      </p:bgPr>
    </p:bg>
    <p:spTree>
      <p:nvGrpSpPr>
        <p:cNvPr id="31" name="Shape 31"/>
        <p:cNvGrpSpPr/>
        <p:nvPr/>
      </p:nvGrpSpPr>
      <p:grpSpPr>
        <a:xfrm>
          <a:off y="0" x="0"/>
          <a:ext cy="0" cx="0"/>
          <a:chOff y="0" x="0"/>
          <a:chExt cy="0" cx="0"/>
        </a:xfrm>
      </p:grpSpPr>
    </p:spTree>
  </p:cSld>
  <p:clrMapOvr>
    <a:masterClrMapping/>
  </p:clrMapOvr>
</p:sldLayout>
</file>

<file path=ppt/slideMasters/_rels/slideMaster1.xml.rels><?xml version="1.0" encoding="UTF-8" standalone="yes"?><Relationships xmlns="http://schemas.openxmlformats.org/package/2006/relationships"><Relationship Target="../slideLayouts/slideLayout2.xml" Type="http://schemas.openxmlformats.org/officeDocument/2006/relationships/slideLayout" Id="rId2"/><Relationship Target="../slideLayouts/slideLayout1.xml" Type="http://schemas.openxmlformats.org/officeDocument/2006/relationships/slideLayout" Id="rId1"/><Relationship Target="../slideLayouts/slideLayout4.xml" Type="http://schemas.openxmlformats.org/officeDocument/2006/relationships/slideLayout" Id="rId4"/><Relationship Target="../slideLayouts/slideLayout3.xml" Type="http://schemas.openxmlformats.org/officeDocument/2006/relationships/slideLayout" Id="rId3"/><Relationship Target="../slideLayouts/slideLayout6.xml" Type="http://schemas.openxmlformats.org/officeDocument/2006/relationships/slideLayout" Id="rId6"/><Relationship Target="../slideLayouts/slideLayout5.xml" Type="http://schemas.openxmlformats.org/officeDocument/2006/relationships/slideLayout" Id="rId5"/><Relationship Target="../theme/theme2.xml" Type="http://schemas.openxmlformats.org/officeDocument/2006/relationships/theme" Id="rId7"/></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solidFill>
          <a:schemeClr val="lt1"/>
        </a:solidFill>
      </p:bgPr>
    </p:bg>
    <p:spTree>
      <p:nvGrpSpPr>
        <p:cNvPr id="4" name="Shape 4"/>
        <p:cNvGrpSpPr/>
        <p:nvPr/>
      </p:nvGrpSpPr>
      <p:grpSpPr>
        <a:xfrm>
          <a:off y="0" x="0"/>
          <a:ext cy="0" cx="0"/>
          <a:chOff y="0" x="0"/>
          <a:chExt cy="0" cx="0"/>
        </a:xfrm>
      </p:grpSpPr>
      <p:sp>
        <p:nvSpPr>
          <p:cNvPr id="5" name="Shape 5"/>
          <p:cNvSpPr txBox="1"/>
          <p:nvPr>
            <p:ph type="title"/>
          </p:nvPr>
        </p:nvSpPr>
        <p:spPr>
          <a:xfrm>
            <a:off y="205978" x="457200"/>
            <a:ext cy="857400" cx="8229600"/>
          </a:xfrm>
          <a:prstGeom prst="rect">
            <a:avLst/>
          </a:prstGeom>
        </p:spPr>
        <p:txBody>
          <a:bodyPr bIns="91425" rIns="91425" lIns="91425" tIns="91425" anchor="b" anchorCtr="0"/>
          <a:lstStyle>
            <a:lvl1pPr marL="0">
              <a:buClr>
                <a:schemeClr val="lt1"/>
              </a:buClr>
              <a:buSzPct val="100000"/>
              <a:buNone/>
              <a:defRPr b="1" sz="3600">
                <a:solidFill>
                  <a:schemeClr val="lt1"/>
                </a:solidFill>
              </a:defRPr>
            </a:lvl1pPr>
            <a:lvl2pPr indent="228600" marL="0">
              <a:buClr>
                <a:schemeClr val="lt1"/>
              </a:buClr>
              <a:buSzPct val="100000"/>
              <a:buNone/>
              <a:defRPr b="1" sz="3600">
                <a:solidFill>
                  <a:schemeClr val="lt1"/>
                </a:solidFill>
              </a:defRPr>
            </a:lvl2pPr>
            <a:lvl3pPr indent="228600" marL="0">
              <a:buClr>
                <a:schemeClr val="lt1"/>
              </a:buClr>
              <a:buSzPct val="100000"/>
              <a:buNone/>
              <a:defRPr b="1" sz="3600">
                <a:solidFill>
                  <a:schemeClr val="lt1"/>
                </a:solidFill>
              </a:defRPr>
            </a:lvl3pPr>
            <a:lvl4pPr indent="228600" marL="0">
              <a:buClr>
                <a:schemeClr val="lt1"/>
              </a:buClr>
              <a:buSzPct val="100000"/>
              <a:buNone/>
              <a:defRPr b="1" sz="3600">
                <a:solidFill>
                  <a:schemeClr val="lt1"/>
                </a:solidFill>
              </a:defRPr>
            </a:lvl4pPr>
            <a:lvl5pPr indent="228600" marL="0">
              <a:buClr>
                <a:schemeClr val="lt1"/>
              </a:buClr>
              <a:buSzPct val="100000"/>
              <a:buNone/>
              <a:defRPr b="1" sz="3600">
                <a:solidFill>
                  <a:schemeClr val="lt1"/>
                </a:solidFill>
              </a:defRPr>
            </a:lvl5pPr>
            <a:lvl6pPr indent="228600" marL="0">
              <a:buClr>
                <a:schemeClr val="lt1"/>
              </a:buClr>
              <a:buSzPct val="100000"/>
              <a:buNone/>
              <a:defRPr b="1" sz="3600">
                <a:solidFill>
                  <a:schemeClr val="lt1"/>
                </a:solidFill>
              </a:defRPr>
            </a:lvl6pPr>
            <a:lvl7pPr indent="228600" marL="0">
              <a:buClr>
                <a:schemeClr val="lt1"/>
              </a:buClr>
              <a:buSzPct val="100000"/>
              <a:buNone/>
              <a:defRPr b="1" sz="3600">
                <a:solidFill>
                  <a:schemeClr val="lt1"/>
                </a:solidFill>
              </a:defRPr>
            </a:lvl7pPr>
            <a:lvl8pPr indent="228600" marL="0">
              <a:buClr>
                <a:schemeClr val="lt1"/>
              </a:buClr>
              <a:buSzPct val="100000"/>
              <a:buNone/>
              <a:defRPr b="1" sz="3600">
                <a:solidFill>
                  <a:schemeClr val="lt1"/>
                </a:solidFill>
              </a:defRPr>
            </a:lvl8pPr>
            <a:lvl9pPr indent="228600" marL="0">
              <a:buClr>
                <a:schemeClr val="lt1"/>
              </a:buClr>
              <a:buSzPct val="100000"/>
              <a:buNone/>
              <a:defRPr b="1" sz="3600">
                <a:solidFill>
                  <a:schemeClr val="lt1"/>
                </a:solidFill>
              </a:defRPr>
            </a:lvl9pPr>
          </a:lstStyle>
          <a:p/>
        </p:txBody>
      </p:sp>
      <p:sp>
        <p:nvSpPr>
          <p:cNvPr id="6" name="Shape 6"/>
          <p:cNvSpPr txBox="1"/>
          <p:nvPr>
            <p:ph idx="1" type="body"/>
          </p:nvPr>
        </p:nvSpPr>
        <p:spPr>
          <a:xfrm>
            <a:off y="1200150" x="457200"/>
            <a:ext cy="3725699" cx="8229600"/>
          </a:xfrm>
          <a:prstGeom prst="rect">
            <a:avLst/>
          </a:prstGeom>
        </p:spPr>
        <p:txBody>
          <a:bodyPr bIns="91425" rIns="91425" lIns="91425" tIns="91425" anchor="t" anchorCtr="0"/>
          <a:lstStyle>
            <a:lvl1pPr indent="-152400" marL="342900">
              <a:spcBef>
                <a:spcPts val="600"/>
              </a:spcBef>
              <a:buClr>
                <a:schemeClr val="dk1"/>
              </a:buClr>
              <a:buSzPct val="100000"/>
              <a:defRPr sz="3000">
                <a:solidFill>
                  <a:schemeClr val="dk1"/>
                </a:solidFill>
              </a:defRPr>
            </a:lvl1pPr>
            <a:lvl2pPr indent="-133350" marL="742950">
              <a:spcBef>
                <a:spcPts val="480"/>
              </a:spcBef>
              <a:buClr>
                <a:schemeClr val="dk1"/>
              </a:buClr>
              <a:buSzPct val="100000"/>
              <a:defRPr sz="2400">
                <a:solidFill>
                  <a:schemeClr val="dk1"/>
                </a:solidFill>
              </a:defRPr>
            </a:lvl2pPr>
            <a:lvl3pPr indent="-76200" marL="1143000">
              <a:spcBef>
                <a:spcPts val="480"/>
              </a:spcBef>
              <a:buClr>
                <a:schemeClr val="dk1"/>
              </a:buClr>
              <a:buSzPct val="100000"/>
              <a:defRPr sz="2400">
                <a:solidFill>
                  <a:schemeClr val="dk1"/>
                </a:solidFill>
              </a:defRPr>
            </a:lvl3pPr>
            <a:lvl4pPr indent="-114300" marL="1600200">
              <a:spcBef>
                <a:spcPts val="360"/>
              </a:spcBef>
              <a:buClr>
                <a:schemeClr val="dk1"/>
              </a:buClr>
              <a:buSzPct val="100000"/>
              <a:defRPr sz="1800">
                <a:solidFill>
                  <a:schemeClr val="dk1"/>
                </a:solidFill>
              </a:defRPr>
            </a:lvl4pPr>
            <a:lvl5pPr indent="-114300" marL="2057400">
              <a:spcBef>
                <a:spcPts val="360"/>
              </a:spcBef>
              <a:buClr>
                <a:schemeClr val="dk1"/>
              </a:buClr>
              <a:buSzPct val="100000"/>
              <a:defRPr sz="1800">
                <a:solidFill>
                  <a:schemeClr val="dk1"/>
                </a:solidFill>
              </a:defRPr>
            </a:lvl5pPr>
            <a:lvl6pPr indent="-114300" marL="2514600">
              <a:spcBef>
                <a:spcPts val="360"/>
              </a:spcBef>
              <a:buClr>
                <a:schemeClr val="dk1"/>
              </a:buClr>
              <a:buSzPct val="100000"/>
              <a:defRPr sz="1800">
                <a:solidFill>
                  <a:schemeClr val="dk1"/>
                </a:solidFill>
              </a:defRPr>
            </a:lvl6pPr>
            <a:lvl7pPr indent="-114300" marL="2971800">
              <a:spcBef>
                <a:spcPts val="360"/>
              </a:spcBef>
              <a:buClr>
                <a:schemeClr val="dk1"/>
              </a:buClr>
              <a:buSzPct val="100000"/>
              <a:defRPr sz="1800">
                <a:solidFill>
                  <a:schemeClr val="dk1"/>
                </a:solidFill>
              </a:defRPr>
            </a:lvl7pPr>
            <a:lvl8pPr indent="-114300" marL="3429000">
              <a:spcBef>
                <a:spcPts val="360"/>
              </a:spcBef>
              <a:buClr>
                <a:schemeClr val="dk1"/>
              </a:buClr>
              <a:buSzPct val="100000"/>
              <a:defRPr sz="1800">
                <a:solidFill>
                  <a:schemeClr val="dk1"/>
                </a:solidFill>
              </a:defRPr>
            </a:lvl8pPr>
            <a:lvl9pPr indent="-114300" marL="3886200">
              <a:spcBef>
                <a:spcPts val="360"/>
              </a:spcBef>
              <a:buClr>
                <a:schemeClr val="dk1"/>
              </a:buClr>
              <a:buSzPct val="100000"/>
              <a:defRPr sz="1800">
                <a:solidFill>
                  <a:schemeClr val="dk1"/>
                </a:solidFill>
              </a:defRPr>
            </a:lvl9pPr>
          </a:lstStyle>
          <a:p/>
        </p:txBody>
      </p:sp>
    </p:spTree>
  </p:cSld>
  <p:clrMap accent2="accent2" accent3="accent3" accent4="accent4" accent5="accent5" accent6="accent6" hlink="hlink" tx2="lt2" tx1="dk1" bg2="dk2" bg1="lt1" folHlink="folHlink" accent1="accent1"/>
  <p:sldLayoutIdLst>
    <p:sldLayoutId id="2147483648" r:id="rId1"/>
    <p:sldLayoutId id="2147483649" r:id="rId2"/>
    <p:sldLayoutId id="2147483650" r:id="rId3"/>
    <p:sldLayoutId id="2147483651" r:id="rId4"/>
    <p:sldLayoutId id="2147483652" r:id="rId5"/>
    <p:sldLayoutId id="2147483653" r:id="rId6"/>
  </p:sldLayoutIdLst>
  <p:txStyles>
    <p:title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p:titleStyle>
    <p:body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bodyStyle>
    <p:other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Target="../notesSlides/notesSlide1.xml" Type="http://schemas.openxmlformats.org/officeDocument/2006/relationships/notesSlide" Id="rId2"/><Relationship Target="../slideLayouts/slideLayout1.xml" Type="http://schemas.openxmlformats.org/officeDocument/2006/relationships/slideLayout" Id="rId1"/></Relationships>
</file>

<file path=ppt/slides/_rels/slide2.xml.rels><?xml version="1.0" encoding="UTF-8" standalone="yes"?><Relationships xmlns="http://schemas.openxmlformats.org/package/2006/relationships"><Relationship Target="../notesSlides/notesSlide2.xml" Type="http://schemas.openxmlformats.org/officeDocument/2006/relationships/notesSlide" Id="rId2"/><Relationship Target="../slideLayouts/slideLayout2.xml" Type="http://schemas.openxmlformats.org/officeDocument/2006/relationships/slideLayout" Id="rId1"/><Relationship Target="http://cubreporters.org/leads.html" Type="http://schemas.openxmlformats.org/officeDocument/2006/relationships/hyperlink" TargetMode="External" Id="rId3"/></Relationships>
</file>

<file path=ppt/slides/_rels/slide3.xml.rels><?xml version="1.0" encoding="UTF-8" standalone="yes"?><Relationships xmlns="http://schemas.openxmlformats.org/package/2006/relationships"><Relationship Target="../notesSlides/notesSlide3.xml" Type="http://schemas.openxmlformats.org/officeDocument/2006/relationships/notesSlide" Id="rId2"/><Relationship Target="../slideLayouts/slideLayout2.xml" Type="http://schemas.openxmlformats.org/officeDocument/2006/relationships/slideLayout" Id="rId1"/></Relationships>
</file>

<file path=ppt/slides/_rels/slide4.xml.rels><?xml version="1.0" encoding="UTF-8" standalone="yes"?><Relationships xmlns="http://schemas.openxmlformats.org/package/2006/relationships"><Relationship Target="../notesSlides/notesSlide4.xml" Type="http://schemas.openxmlformats.org/officeDocument/2006/relationships/notesSlide" Id="rId2"/><Relationship Target="../slideLayouts/slideLayout2.xml" Type="http://schemas.openxmlformats.org/officeDocument/2006/relationships/slideLayout" Id="rId1"/><Relationship Target="http://www.uiltexas.org/journalism/resources-forms/feature-leads" Type="http://schemas.openxmlformats.org/officeDocument/2006/relationships/hyperlink" TargetMode="External" Id="rId4"/><Relationship Target="http://successfulweb.com/resources/content/content-ip-lead-samples.shtml" Type="http://schemas.openxmlformats.org/officeDocument/2006/relationships/hyperlink" TargetMode="External" Id="rId3"/></Relationships>
</file>

<file path=ppt/slides/_rels/slide5.xml.rels><?xml version="1.0" encoding="UTF-8" standalone="yes"?><Relationships xmlns="http://schemas.openxmlformats.org/package/2006/relationships"><Relationship Target="../notesSlides/notesSlide5.xml" Type="http://schemas.openxmlformats.org/officeDocument/2006/relationships/notesSlide" Id="rId2"/><Relationship Target="../slideLayouts/slideLayout2.xml" Type="http://schemas.openxmlformats.org/officeDocument/2006/relationships/slideLayout" Id="rId1"/></Relationships>
</file>

<file path=ppt/slides/_rels/slide6.xml.rels><?xml version="1.0" encoding="UTF-8" standalone="yes"?><Relationships xmlns="http://schemas.openxmlformats.org/package/2006/relationships"><Relationship Target="../notesSlides/notesSlide6.xml" Type="http://schemas.openxmlformats.org/officeDocument/2006/relationships/notesSlide" Id="rId2"/><Relationship Target="../slideLayouts/slideLayout2.xml" Type="http://schemas.openxmlformats.org/officeDocument/2006/relationships/slideLayout" Id="rId1"/><Relationship Target="http://www.rcameron.com/journalism/101/lectures/leads.html" Type="http://schemas.openxmlformats.org/officeDocument/2006/relationships/hyperlink" TargetMode="External" Id="rId3"/></Relationships>
</file>

<file path=ppt/slides/_rels/slide7.xml.rels><?xml version="1.0" encoding="UTF-8" standalone="yes"?><Relationships xmlns="http://schemas.openxmlformats.org/package/2006/relationships"><Relationship Target="../notesSlides/notesSlide7.xml" Type="http://schemas.openxmlformats.org/officeDocument/2006/relationships/notesSlide" Id="rId2"/><Relationship Target="../slideLayouts/slideLayout2.xml" Type="http://schemas.openxmlformats.org/officeDocument/2006/relationships/slideLayout" Id="rId1"/><Relationship Target="http://cubreporters.org/leads.html" Type="http://schemas.openxmlformats.org/officeDocument/2006/relationships/hyperlink" TargetMode="External" Id="rId3"/></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32" name="Shape 32"/>
        <p:cNvGrpSpPr/>
        <p:nvPr/>
      </p:nvGrpSpPr>
      <p:grpSpPr>
        <a:xfrm>
          <a:off y="0" x="0"/>
          <a:ext cy="0" cx="0"/>
          <a:chOff y="0" x="0"/>
          <a:chExt cy="0" cx="0"/>
        </a:xfrm>
      </p:grpSpPr>
      <p:sp>
        <p:nvSpPr>
          <p:cNvPr id="33" name="Shape 33"/>
          <p:cNvSpPr txBox="1"/>
          <p:nvPr>
            <p:ph type="ctrTitle"/>
          </p:nvPr>
        </p:nvSpPr>
        <p:spPr>
          <a:xfrm>
            <a:off y="1867781" x="685800"/>
            <a:ext cy="1648800" cx="7772400"/>
          </a:xfrm>
          <a:prstGeom prst="rect">
            <a:avLst/>
          </a:prstGeom>
        </p:spPr>
        <p:txBody>
          <a:bodyPr bIns="91425" rIns="91425" lIns="91425" tIns="91425" anchor="b" anchorCtr="0">
            <a:noAutofit/>
          </a:bodyPr>
          <a:lstStyle/>
          <a:p>
            <a:pPr>
              <a:buNone/>
            </a:pPr>
            <a:r>
              <a:rPr lang="en">
                <a:latin typeface="Georgia"/>
                <a:ea typeface="Georgia"/>
                <a:cs typeface="Georgia"/>
                <a:sym typeface="Georgia"/>
              </a:rPr>
              <a:t>Leads WebQuest</a:t>
            </a:r>
            <a:r>
              <a:rPr lang="en"/>
              <a:t> </a:t>
            </a:r>
          </a:p>
        </p:txBody>
      </p:sp>
      <p:sp>
        <p:nvSpPr>
          <p:cNvPr id="34" name="Shape 34"/>
          <p:cNvSpPr txBox="1"/>
          <p:nvPr>
            <p:ph idx="1" type="subTitle"/>
          </p:nvPr>
        </p:nvSpPr>
        <p:spPr>
          <a:xfrm>
            <a:off y="3627026" x="685800"/>
            <a:ext cy="774300" cx="7772400"/>
          </a:xfrm>
          <a:prstGeom prst="rect">
            <a:avLst/>
          </a:prstGeom>
        </p:spPr>
        <p:txBody>
          <a:bodyPr bIns="91425" rIns="91425" lIns="91425" tIns="91425" anchor="t" anchorCtr="0">
            <a:noAutofit/>
          </a:bodyPr>
          <a:lstStyle/>
          <a:p>
            <a:pPr rtl="0" lvl="0">
              <a:buNone/>
            </a:pPr>
            <a:r>
              <a:rPr lang="en">
                <a:latin typeface="Georgia"/>
                <a:ea typeface="Georgia"/>
                <a:cs typeface="Georgia"/>
                <a:sym typeface="Georgia"/>
              </a:rPr>
              <a:t>By: Daisy Calixtro, Kalista Routh, Derrick Ester, Emily Dawson, Niko Brown, Noemi Pascual</a:t>
            </a:r>
          </a:p>
          <a:p>
            <a:r>
              <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38" name="Shape 38"/>
        <p:cNvGrpSpPr/>
        <p:nvPr/>
      </p:nvGrpSpPr>
      <p:grpSpPr>
        <a:xfrm>
          <a:off y="0" x="0"/>
          <a:ext cy="0" cx="0"/>
          <a:chOff y="0" x="0"/>
          <a:chExt cy="0" cx="0"/>
        </a:xfrm>
      </p:grpSpPr>
      <p:sp>
        <p:nvSpPr>
          <p:cNvPr id="39" name="Shape 39"/>
          <p:cNvSpPr txBox="1"/>
          <p:nvPr>
            <p:ph type="title"/>
          </p:nvPr>
        </p:nvSpPr>
        <p:spPr>
          <a:xfrm>
            <a:off y="205978" x="457200"/>
            <a:ext cy="857400" cx="8229600"/>
          </a:xfrm>
          <a:prstGeom prst="rect">
            <a:avLst/>
          </a:prstGeom>
        </p:spPr>
        <p:txBody>
          <a:bodyPr bIns="91425" rIns="91425" lIns="91425" tIns="91425" anchor="b" anchorCtr="0">
            <a:noAutofit/>
          </a:bodyPr>
          <a:lstStyle/>
          <a:p>
            <a:pPr>
              <a:buNone/>
            </a:pPr>
            <a:r>
              <a:rPr lang="en">
                <a:latin typeface="Georgia"/>
                <a:ea typeface="Georgia"/>
                <a:cs typeface="Georgia"/>
                <a:sym typeface="Georgia"/>
              </a:rPr>
              <a:t>Scenic Lead</a:t>
            </a:r>
          </a:p>
        </p:txBody>
      </p:sp>
      <p:sp>
        <p:nvSpPr>
          <p:cNvPr id="40" name="Shape 40"/>
          <p:cNvSpPr txBox="1"/>
          <p:nvPr>
            <p:ph idx="1" type="body"/>
          </p:nvPr>
        </p:nvSpPr>
        <p:spPr>
          <a:xfrm>
            <a:off y="1200150" x="457200"/>
            <a:ext cy="3725699" cx="8229600"/>
          </a:xfrm>
          <a:prstGeom prst="rect">
            <a:avLst/>
          </a:prstGeom>
        </p:spPr>
        <p:txBody>
          <a:bodyPr bIns="91425" rIns="91425" lIns="91425" tIns="91425" anchor="t" anchorCtr="0">
            <a:noAutofit/>
          </a:bodyPr>
          <a:lstStyle/>
          <a:p>
            <a:pPr rtl="0" lvl="0" indent="-419100" marL="457200">
              <a:buClr>
                <a:schemeClr val="dk1"/>
              </a:buClr>
              <a:buSzPct val="166666"/>
              <a:buFont typeface="Arial"/>
              <a:buChar char="•"/>
            </a:pPr>
            <a:r>
              <a:rPr lang="en">
                <a:latin typeface="Georgia"/>
                <a:ea typeface="Georgia"/>
                <a:cs typeface="Georgia"/>
                <a:sym typeface="Georgia"/>
              </a:rPr>
              <a:t>Definition</a:t>
            </a:r>
          </a:p>
          <a:p>
            <a:pPr rtl="0" lvl="1" indent="-381000" marL="914400">
              <a:buClr>
                <a:schemeClr val="dk1"/>
              </a:buClr>
              <a:buSzPct val="80000"/>
              <a:buFont typeface="Courier New"/>
              <a:buChar char="o"/>
            </a:pPr>
            <a:r>
              <a:rPr lang="en">
                <a:latin typeface="Georgia"/>
                <a:ea typeface="Georgia"/>
                <a:cs typeface="Georgia"/>
                <a:sym typeface="Georgia"/>
              </a:rPr>
              <a:t>A scenic lead starts with the description of the scene surrounding the event.</a:t>
            </a:r>
          </a:p>
          <a:p>
            <a:pPr rtl="0" lvl="0" indent="-419100" marL="457200">
              <a:buClr>
                <a:schemeClr val="dk1"/>
              </a:buClr>
              <a:buSzPct val="166666"/>
              <a:buFont typeface="Arial"/>
              <a:buChar char="•"/>
            </a:pPr>
            <a:r>
              <a:rPr lang="en">
                <a:latin typeface="Georgia"/>
                <a:ea typeface="Georgia"/>
                <a:cs typeface="Georgia"/>
                <a:sym typeface="Georgia"/>
              </a:rPr>
              <a:t>Example</a:t>
            </a:r>
          </a:p>
          <a:p>
            <a:pPr rtl="0" lvl="1" indent="-342900" marL="914400">
              <a:buClr>
                <a:schemeClr val="dk1"/>
              </a:buClr>
              <a:buSzPct val="100000"/>
              <a:buFont typeface="Courier New"/>
              <a:buChar char="o"/>
            </a:pPr>
            <a:r>
              <a:rPr sz="1800" lang="en" i="1">
                <a:solidFill>
                  <a:srgbClr val="111111"/>
                </a:solidFill>
                <a:latin typeface="Georgia"/>
                <a:ea typeface="Georgia"/>
                <a:cs typeface="Georgia"/>
                <a:sym typeface="Georgia"/>
              </a:rPr>
              <a:t>”The lights shine down and the music surrounds her as she spins across the stage into the arms of her partner. The audience roars its approval as the music slows and the curtains begin to close.”</a:t>
            </a:r>
          </a:p>
          <a:p>
            <a:pPr rtl="0" lvl="0" indent="-381000" marL="457200">
              <a:buClr>
                <a:schemeClr val="dk1"/>
              </a:buClr>
              <a:buSzPct val="166666"/>
              <a:buFont typeface="Arial"/>
              <a:buChar char="•"/>
            </a:pPr>
            <a:r>
              <a:rPr sz="2400" lang="en">
                <a:latin typeface="Georgia"/>
                <a:ea typeface="Georgia"/>
                <a:cs typeface="Georgia"/>
                <a:sym typeface="Georgia"/>
              </a:rPr>
              <a:t>This relates to the </a:t>
            </a:r>
            <a:r>
              <a:rPr sz="2400" lang="en" i="1">
                <a:latin typeface="Georgia"/>
                <a:ea typeface="Georgia"/>
                <a:cs typeface="Georgia"/>
                <a:sym typeface="Georgia"/>
              </a:rPr>
              <a:t>Mane Attraction,</a:t>
            </a:r>
            <a:r>
              <a:rPr sz="2400" lang="en">
                <a:latin typeface="Georgia"/>
                <a:ea typeface="Georgia"/>
                <a:cs typeface="Georgia"/>
                <a:sym typeface="Georgia"/>
              </a:rPr>
              <a:t> it helps describe the environment of events and it hooks the reader.</a:t>
            </a:r>
          </a:p>
          <a:p>
            <a:pPr rtl="0" lvl="0">
              <a:buNone/>
            </a:pPr>
            <a:r>
              <a:rPr u="sng" sz="1100" lang="en">
                <a:solidFill>
                  <a:schemeClr val="hlink"/>
                </a:solidFill>
                <a:latin typeface="Georgia"/>
                <a:ea typeface="Georgia"/>
                <a:cs typeface="Georgia"/>
                <a:sym typeface="Georgia"/>
                <a:hlinkClick r:id="rId3"/>
              </a:rPr>
              <a:t>http://cubreporters.org/leads.html</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44" name="Shape 44"/>
        <p:cNvGrpSpPr/>
        <p:nvPr/>
      </p:nvGrpSpPr>
      <p:grpSpPr>
        <a:xfrm>
          <a:off y="0" x="0"/>
          <a:ext cy="0" cx="0"/>
          <a:chOff y="0" x="0"/>
          <a:chExt cy="0" cx="0"/>
        </a:xfrm>
      </p:grpSpPr>
      <p:sp>
        <p:nvSpPr>
          <p:cNvPr id="45" name="Shape 45"/>
          <p:cNvSpPr txBox="1"/>
          <p:nvPr>
            <p:ph type="title"/>
          </p:nvPr>
        </p:nvSpPr>
        <p:spPr>
          <a:xfrm>
            <a:off y="205978" x="457200"/>
            <a:ext cy="857400" cx="8229600"/>
          </a:xfrm>
          <a:prstGeom prst="rect">
            <a:avLst/>
          </a:prstGeom>
        </p:spPr>
        <p:txBody>
          <a:bodyPr bIns="91425" rIns="91425" lIns="91425" tIns="91425" anchor="b" anchorCtr="0">
            <a:noAutofit/>
          </a:bodyPr>
          <a:lstStyle/>
          <a:p>
            <a:pPr>
              <a:buNone/>
            </a:pPr>
            <a:r>
              <a:rPr lang="en">
                <a:latin typeface="Georgia"/>
                <a:ea typeface="Georgia"/>
                <a:cs typeface="Georgia"/>
                <a:sym typeface="Georgia"/>
              </a:rPr>
              <a:t>Storytelling Lead</a:t>
            </a:r>
          </a:p>
        </p:txBody>
      </p:sp>
      <p:sp>
        <p:nvSpPr>
          <p:cNvPr id="46" name="Shape 46"/>
          <p:cNvSpPr txBox="1"/>
          <p:nvPr>
            <p:ph idx="1" type="body"/>
          </p:nvPr>
        </p:nvSpPr>
        <p:spPr>
          <a:xfrm>
            <a:off y="1200150" x="457200"/>
            <a:ext cy="3725699" cx="8229600"/>
          </a:xfrm>
          <a:prstGeom prst="rect">
            <a:avLst/>
          </a:prstGeom>
        </p:spPr>
        <p:txBody>
          <a:bodyPr bIns="91425" rIns="91425" lIns="91425" tIns="91425" anchor="t" anchorCtr="0">
            <a:noAutofit/>
          </a:bodyPr>
          <a:lstStyle/>
          <a:p>
            <a:pPr rtl="0" lvl="0">
              <a:buNone/>
            </a:pPr>
            <a:r>
              <a:rPr sz="2400" lang="en">
                <a:latin typeface="Georgia"/>
                <a:ea typeface="Georgia"/>
                <a:cs typeface="Georgia"/>
                <a:sym typeface="Georgia"/>
              </a:rPr>
              <a:t>-It is introducing the characters, ideas, and the setting. This causes the readers to feel certain emotions. </a:t>
            </a:r>
          </a:p>
          <a:p>
            <a:r>
              <a:t/>
            </a:r>
          </a:p>
          <a:p>
            <a:pPr rtl="0" lvl="0">
              <a:buNone/>
            </a:pPr>
            <a:r>
              <a:rPr sz="2400" lang="en">
                <a:latin typeface="Georgia"/>
                <a:ea typeface="Georgia"/>
                <a:cs typeface="Georgia"/>
                <a:sym typeface="Georgia"/>
              </a:rPr>
              <a:t>-</a:t>
            </a:r>
            <a:r>
              <a:rPr sz="2400" lang="en" i="1">
                <a:solidFill>
                  <a:srgbClr val="111111"/>
                </a:solidFill>
                <a:latin typeface="Georgia"/>
                <a:ea typeface="Georgia"/>
                <a:cs typeface="Georgia"/>
                <a:sym typeface="Georgia"/>
              </a:rPr>
              <a:t>"Get on the ground," a man holding a gun screamed. "I'll blow your heads off if you move."</a:t>
            </a:r>
          </a:p>
          <a:p>
            <a:r>
              <a:t/>
            </a:r>
          </a:p>
          <a:p>
            <a:pPr rtl="0" lvl="0">
              <a:buNone/>
            </a:pPr>
            <a:r>
              <a:rPr sz="2400" lang="en">
                <a:latin typeface="Georgia"/>
                <a:ea typeface="Georgia"/>
                <a:cs typeface="Georgia"/>
                <a:sym typeface="Georgia"/>
              </a:rPr>
              <a:t>-This is relevant to The Mane Attraction because it makes people want to know what is happening.</a:t>
            </a: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50" name="Shape 50"/>
        <p:cNvGrpSpPr/>
        <p:nvPr/>
      </p:nvGrpSpPr>
      <p:grpSpPr>
        <a:xfrm>
          <a:off y="0" x="0"/>
          <a:ext cy="0" cx="0"/>
          <a:chOff y="0" x="0"/>
          <a:chExt cy="0" cx="0"/>
        </a:xfrm>
      </p:grpSpPr>
      <p:sp>
        <p:nvSpPr>
          <p:cNvPr id="51" name="Shape 51"/>
          <p:cNvSpPr txBox="1"/>
          <p:nvPr>
            <p:ph type="title"/>
          </p:nvPr>
        </p:nvSpPr>
        <p:spPr>
          <a:xfrm>
            <a:off y="205978" x="457200"/>
            <a:ext cy="857400" cx="8229600"/>
          </a:xfrm>
          <a:prstGeom prst="rect">
            <a:avLst/>
          </a:prstGeom>
        </p:spPr>
        <p:txBody>
          <a:bodyPr bIns="91425" rIns="91425" lIns="91425" tIns="91425" anchor="b" anchorCtr="0">
            <a:noAutofit/>
          </a:bodyPr>
          <a:lstStyle/>
          <a:p>
            <a:pPr>
              <a:buNone/>
            </a:pPr>
            <a:r>
              <a:rPr lang="en">
                <a:latin typeface="Georgia"/>
                <a:ea typeface="Georgia"/>
                <a:cs typeface="Georgia"/>
                <a:sym typeface="Georgia"/>
              </a:rPr>
              <a:t>Punch Lead</a:t>
            </a:r>
          </a:p>
        </p:txBody>
      </p:sp>
      <p:sp>
        <p:nvSpPr>
          <p:cNvPr id="52" name="Shape 52"/>
          <p:cNvSpPr txBox="1"/>
          <p:nvPr>
            <p:ph idx="1" type="body"/>
          </p:nvPr>
        </p:nvSpPr>
        <p:spPr>
          <a:xfrm>
            <a:off y="1200150" x="457200"/>
            <a:ext cy="3725699" cx="8229600"/>
          </a:xfrm>
          <a:prstGeom prst="rect">
            <a:avLst/>
          </a:prstGeom>
        </p:spPr>
        <p:txBody>
          <a:bodyPr bIns="91425" rIns="91425" lIns="91425" tIns="91425" anchor="t" anchorCtr="0">
            <a:noAutofit/>
          </a:bodyPr>
          <a:lstStyle/>
          <a:p>
            <a:pPr rtl="0" lvl="0">
              <a:buNone/>
            </a:pPr>
            <a:r>
              <a:rPr sz="1800" lang="en">
                <a:latin typeface="Georgia"/>
                <a:ea typeface="Georgia"/>
                <a:cs typeface="Georgia"/>
                <a:sym typeface="Georgia"/>
              </a:rPr>
              <a:t>A punch lead is fiery and blunt. It is meant to bewilder and astonish the reader.</a:t>
            </a:r>
          </a:p>
          <a:p>
            <a:r>
              <a:t/>
            </a:r>
          </a:p>
          <a:p>
            <a:pPr rtl="0" lvl="0">
              <a:buNone/>
            </a:pPr>
            <a:r>
              <a:rPr sz="1800" lang="en">
                <a:latin typeface="Georgia"/>
                <a:ea typeface="Georgia"/>
                <a:cs typeface="Georgia"/>
                <a:sym typeface="Georgia"/>
              </a:rPr>
              <a:t>An example of this would be, “The Governor is dead. You will continue to live your lives as you have.”</a:t>
            </a:r>
          </a:p>
          <a:p>
            <a:r>
              <a:t/>
            </a:r>
          </a:p>
          <a:p>
            <a:pPr rtl="0" lvl="0">
              <a:buNone/>
            </a:pPr>
            <a:r>
              <a:rPr sz="1800" lang="en">
                <a:latin typeface="Georgia"/>
                <a:ea typeface="Georgia"/>
                <a:cs typeface="Georgia"/>
                <a:sym typeface="Georgia"/>
              </a:rPr>
              <a:t>It’s relevant to </a:t>
            </a:r>
            <a:r>
              <a:rPr sz="1800" lang="en" i="1">
                <a:latin typeface="Georgia"/>
                <a:ea typeface="Georgia"/>
                <a:cs typeface="Georgia"/>
                <a:sym typeface="Georgia"/>
              </a:rPr>
              <a:t>The Mane Attraction</a:t>
            </a:r>
            <a:r>
              <a:rPr sz="1800" lang="en">
                <a:latin typeface="Georgia"/>
                <a:ea typeface="Georgia"/>
                <a:cs typeface="Georgia"/>
                <a:sym typeface="Georgia"/>
              </a:rPr>
              <a:t>, because we can use punch leads in our articles to grab the attention of our viewers. It is especially significant if we want them to read certain articles due to their importance, ex. breaking news. </a:t>
            </a:r>
          </a:p>
          <a:p>
            <a:r>
              <a:t/>
            </a:r>
          </a:p>
          <a:p>
            <a:pPr rtl="0" lvl="0">
              <a:buNone/>
            </a:pPr>
            <a:r>
              <a:rPr u="sng" sz="1100" lang="en">
                <a:solidFill>
                  <a:schemeClr val="hlink"/>
                </a:solidFill>
                <a:latin typeface="Georgia"/>
                <a:ea typeface="Georgia"/>
                <a:cs typeface="Georgia"/>
                <a:sym typeface="Georgia"/>
                <a:hlinkClick r:id="rId3"/>
              </a:rPr>
              <a:t>http://successfulweb.com/resources/content/content-ip-lead-samples.shtml</a:t>
            </a:r>
          </a:p>
          <a:p>
            <a:pPr>
              <a:buNone/>
            </a:pPr>
            <a:r>
              <a:rPr u="sng" sz="1100" lang="en">
                <a:solidFill>
                  <a:schemeClr val="hlink"/>
                </a:solidFill>
                <a:latin typeface="Georgia"/>
                <a:ea typeface="Georgia"/>
                <a:cs typeface="Georgia"/>
                <a:sym typeface="Georgia"/>
                <a:hlinkClick r:id="rId4"/>
              </a:rPr>
              <a:t>http://www.uiltexas.org/journalism/resources-forms/feature-leads</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56" name="Shape 56"/>
        <p:cNvGrpSpPr/>
        <p:nvPr/>
      </p:nvGrpSpPr>
      <p:grpSpPr>
        <a:xfrm>
          <a:off y="0" x="0"/>
          <a:ext cy="0" cx="0"/>
          <a:chOff y="0" x="0"/>
          <a:chExt cy="0" cx="0"/>
        </a:xfrm>
      </p:grpSpPr>
      <p:sp>
        <p:nvSpPr>
          <p:cNvPr id="57" name="Shape 57"/>
          <p:cNvSpPr txBox="1"/>
          <p:nvPr>
            <p:ph type="title"/>
          </p:nvPr>
        </p:nvSpPr>
        <p:spPr>
          <a:xfrm>
            <a:off y="205978" x="457200"/>
            <a:ext cy="857400" cx="8229600"/>
          </a:xfrm>
          <a:prstGeom prst="rect">
            <a:avLst/>
          </a:prstGeom>
        </p:spPr>
        <p:txBody>
          <a:bodyPr bIns="91425" rIns="91425" lIns="91425" tIns="91425" anchor="b" anchorCtr="0">
            <a:noAutofit/>
          </a:bodyPr>
          <a:lstStyle/>
          <a:p>
            <a:pPr>
              <a:buNone/>
            </a:pPr>
            <a:r>
              <a:rPr lang="en">
                <a:latin typeface="Georgia"/>
                <a:ea typeface="Georgia"/>
                <a:cs typeface="Georgia"/>
                <a:sym typeface="Georgia"/>
              </a:rPr>
              <a:t>OPPOSITE LEAD!</a:t>
            </a:r>
          </a:p>
        </p:txBody>
      </p:sp>
      <p:sp>
        <p:nvSpPr>
          <p:cNvPr id="58" name="Shape 58"/>
          <p:cNvSpPr txBox="1"/>
          <p:nvPr>
            <p:ph idx="1" type="body"/>
          </p:nvPr>
        </p:nvSpPr>
        <p:spPr>
          <a:xfrm>
            <a:off y="1200150" x="457200"/>
            <a:ext cy="3725699" cx="8229600"/>
          </a:xfrm>
          <a:prstGeom prst="rect">
            <a:avLst/>
          </a:prstGeom>
        </p:spPr>
        <p:txBody>
          <a:bodyPr bIns="91425" rIns="91425" lIns="91425" tIns="91425" anchor="t" anchorCtr="0">
            <a:noAutofit/>
          </a:bodyPr>
          <a:lstStyle/>
          <a:p>
            <a:pPr rtl="0" lvl="0">
              <a:buNone/>
            </a:pPr>
            <a:r>
              <a:rPr sz="2200" lang="en">
                <a:latin typeface="Georgia"/>
                <a:ea typeface="Georgia"/>
                <a:cs typeface="Georgia"/>
                <a:sym typeface="Georgia"/>
              </a:rPr>
              <a:t>An opposite lead is when you cite one point of view and then cite an opposing point of view.  This is meant to keep the you reading by starting off with an interesting conflict.  You can pick an initial side of the argument and develop it more as you read.  This is important to </a:t>
            </a:r>
            <a:r>
              <a:rPr sz="2200" lang="en" i="1">
                <a:latin typeface="Georgia"/>
                <a:ea typeface="Georgia"/>
                <a:cs typeface="Georgia"/>
                <a:sym typeface="Georgia"/>
              </a:rPr>
              <a:t>The Mane Attraction</a:t>
            </a:r>
            <a:r>
              <a:rPr sz="2200" lang="en">
                <a:latin typeface="Georgia"/>
                <a:ea typeface="Georgia"/>
                <a:cs typeface="Georgia"/>
                <a:sym typeface="Georgia"/>
              </a:rPr>
              <a:t> because it is an interesting way to start an article.</a:t>
            </a:r>
          </a:p>
          <a:p>
            <a:pPr rtl="0" lvl="0">
              <a:buNone/>
            </a:pPr>
            <a:r>
              <a:rPr sz="2200" lang="en">
                <a:latin typeface="Georgia"/>
                <a:ea typeface="Georgia"/>
                <a:cs typeface="Georgia"/>
                <a:sym typeface="Georgia"/>
              </a:rPr>
              <a:t>EX:  Dr. Mister thinks that cellphones are “ruining”  todays youth, but according to Professor Sir “cell phones are the only thing keeping this world running.”</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2" name="Shape 62"/>
        <p:cNvGrpSpPr/>
        <p:nvPr/>
      </p:nvGrpSpPr>
      <p:grpSpPr>
        <a:xfrm>
          <a:off y="0" x="0"/>
          <a:ext cy="0" cx="0"/>
          <a:chOff y="0" x="0"/>
          <a:chExt cy="0" cx="0"/>
        </a:xfrm>
      </p:grpSpPr>
      <p:sp>
        <p:nvSpPr>
          <p:cNvPr id="63" name="Shape 63"/>
          <p:cNvSpPr txBox="1"/>
          <p:nvPr>
            <p:ph type="title"/>
          </p:nvPr>
        </p:nvSpPr>
        <p:spPr>
          <a:xfrm>
            <a:off y="205978" x="457200"/>
            <a:ext cy="857400" cx="8229600"/>
          </a:xfrm>
          <a:prstGeom prst="rect">
            <a:avLst/>
          </a:prstGeom>
        </p:spPr>
        <p:txBody>
          <a:bodyPr bIns="91425" rIns="91425" lIns="91425" tIns="91425" anchor="b" anchorCtr="0">
            <a:noAutofit/>
          </a:bodyPr>
          <a:lstStyle/>
          <a:p>
            <a:pPr>
              <a:buNone/>
            </a:pPr>
            <a:r>
              <a:rPr lang="en">
                <a:latin typeface="Georgia"/>
                <a:ea typeface="Georgia"/>
                <a:cs typeface="Georgia"/>
                <a:sym typeface="Georgia"/>
              </a:rPr>
              <a:t>Blind Lead</a:t>
            </a:r>
          </a:p>
        </p:txBody>
      </p:sp>
      <p:sp>
        <p:nvSpPr>
          <p:cNvPr id="64" name="Shape 64"/>
          <p:cNvSpPr txBox="1"/>
          <p:nvPr>
            <p:ph idx="1" type="body"/>
          </p:nvPr>
        </p:nvSpPr>
        <p:spPr>
          <a:xfrm>
            <a:off y="1200150" x="457200"/>
            <a:ext cy="3725699" cx="8229600"/>
          </a:xfrm>
          <a:prstGeom prst="rect">
            <a:avLst/>
          </a:prstGeom>
        </p:spPr>
        <p:txBody>
          <a:bodyPr bIns="91425" rIns="91425" lIns="91425" tIns="91425" anchor="t" anchorCtr="0">
            <a:noAutofit/>
          </a:bodyPr>
          <a:lstStyle/>
          <a:p>
            <a:pPr rtl="0" lvl="0">
              <a:buNone/>
            </a:pPr>
            <a:r>
              <a:rPr sz="1800" lang="en">
                <a:latin typeface="Georgia"/>
                <a:ea typeface="Georgia"/>
                <a:cs typeface="Georgia"/>
                <a:sym typeface="Georgia"/>
              </a:rPr>
              <a:t>Blind lead is one that characterizes a person within the first paragraph, but you are not sure of who they are exactly. In the following paragraphs, the reader is identified exactly of who it is. </a:t>
            </a:r>
          </a:p>
          <a:p>
            <a:r>
              <a:t/>
            </a:r>
          </a:p>
          <a:p>
            <a:pPr rtl="0" lvl="0">
              <a:buNone/>
            </a:pPr>
            <a:r>
              <a:rPr sz="1800" lang="en">
                <a:latin typeface="Georgia"/>
                <a:ea typeface="Georgia"/>
                <a:cs typeface="Georgia"/>
                <a:sym typeface="Georgia"/>
              </a:rPr>
              <a:t>This relates to the </a:t>
            </a:r>
            <a:r>
              <a:rPr sz="1800" lang="en" i="1">
                <a:latin typeface="Georgia"/>
                <a:ea typeface="Georgia"/>
                <a:cs typeface="Georgia"/>
                <a:sym typeface="Georgia"/>
              </a:rPr>
              <a:t>Mane Attraction,</a:t>
            </a:r>
            <a:r>
              <a:rPr sz="1800" lang="en">
                <a:latin typeface="Georgia"/>
                <a:ea typeface="Georgia"/>
                <a:cs typeface="Georgia"/>
                <a:sym typeface="Georgia"/>
              </a:rPr>
              <a:t> because it helps prevent defamation of character within an article.</a:t>
            </a:r>
          </a:p>
          <a:p>
            <a:r>
              <a:t/>
            </a:r>
          </a:p>
          <a:p>
            <a:pPr rtl="0" lvl="0">
              <a:buNone/>
            </a:pPr>
            <a:r>
              <a:rPr sz="1800" lang="en">
                <a:latin typeface="Georgia"/>
                <a:ea typeface="Georgia"/>
                <a:cs typeface="Georgia"/>
                <a:sym typeface="Georgia"/>
              </a:rPr>
              <a:t>Example:</a:t>
            </a:r>
          </a:p>
          <a:p>
            <a:pPr rtl="0" lvl="0">
              <a:buClr>
                <a:schemeClr val="dk1"/>
              </a:buClr>
              <a:buSzPct val="36666"/>
              <a:buFont typeface="Arial"/>
              <a:buNone/>
            </a:pPr>
            <a:r>
              <a:rPr lang="en">
                <a:latin typeface="Georgia"/>
                <a:ea typeface="Georgia"/>
                <a:cs typeface="Georgia"/>
                <a:sym typeface="Georgia"/>
              </a:rPr>
              <a:t>	</a:t>
            </a:r>
            <a:r>
              <a:rPr sz="1400" lang="en"/>
              <a:t>Carlton's city clerk received approval Tuesday for purchase of a new $225,000 computer for City Hall.</a:t>
            </a:r>
          </a:p>
          <a:p>
            <a:pPr rtl="0" lvl="0" indent="457200">
              <a:buNone/>
            </a:pPr>
            <a:r>
              <a:rPr sz="1400" lang="en"/>
              <a:t>Donna Williams said that the computer will be used for all city budgeting and financial planning.</a:t>
            </a:r>
          </a:p>
          <a:p>
            <a:r>
              <a:t/>
            </a:r>
          </a:p>
          <a:p>
            <a:pPr rtl="0" lvl="0" indent="0" marL="0">
              <a:buNone/>
            </a:pPr>
            <a:r>
              <a:rPr u="sng" sz="1100" lang="en">
                <a:solidFill>
                  <a:schemeClr val="hlink"/>
                </a:solidFill>
                <a:hlinkClick r:id="rId3"/>
              </a:rPr>
              <a:t>http://www.rcameron.com/journalism/101/lectures/leads.html</a:t>
            </a:r>
          </a:p>
          <a:p>
            <a:r>
              <a:t/>
            </a:r>
          </a:p>
          <a:p>
            <a:r>
              <a:t/>
            </a:r>
          </a:p>
          <a:p>
            <a:r>
              <a:t/>
            </a: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8" name="Shape 68"/>
        <p:cNvGrpSpPr/>
        <p:nvPr/>
      </p:nvGrpSpPr>
      <p:grpSpPr>
        <a:xfrm>
          <a:off y="0" x="0"/>
          <a:ext cy="0" cx="0"/>
          <a:chOff y="0" x="0"/>
          <a:chExt cy="0" cx="0"/>
        </a:xfrm>
      </p:grpSpPr>
      <p:sp>
        <p:nvSpPr>
          <p:cNvPr id="69" name="Shape 69"/>
          <p:cNvSpPr txBox="1"/>
          <p:nvPr>
            <p:ph type="title"/>
          </p:nvPr>
        </p:nvSpPr>
        <p:spPr>
          <a:xfrm>
            <a:off y="205978" x="457200"/>
            <a:ext cy="857400" cx="8229600"/>
          </a:xfrm>
          <a:prstGeom prst="rect">
            <a:avLst/>
          </a:prstGeom>
        </p:spPr>
        <p:txBody>
          <a:bodyPr bIns="91425" rIns="91425" lIns="91425" tIns="91425" anchor="b" anchorCtr="0">
            <a:noAutofit/>
          </a:bodyPr>
          <a:lstStyle/>
          <a:p>
            <a:pPr>
              <a:buNone/>
            </a:pPr>
            <a:r>
              <a:rPr lang="en">
                <a:latin typeface="Georgia"/>
                <a:ea typeface="Georgia"/>
                <a:cs typeface="Georgia"/>
                <a:sym typeface="Georgia"/>
              </a:rPr>
              <a:t>Summary Lead</a:t>
            </a:r>
          </a:p>
        </p:txBody>
      </p:sp>
      <p:sp>
        <p:nvSpPr>
          <p:cNvPr id="70" name="Shape 70"/>
          <p:cNvSpPr txBox="1"/>
          <p:nvPr>
            <p:ph idx="1" type="body"/>
          </p:nvPr>
        </p:nvSpPr>
        <p:spPr>
          <a:xfrm>
            <a:off y="1200150" x="457200"/>
            <a:ext cy="3725699" cx="8229600"/>
          </a:xfrm>
          <a:prstGeom prst="rect">
            <a:avLst/>
          </a:prstGeom>
        </p:spPr>
        <p:txBody>
          <a:bodyPr bIns="91425" rIns="91425" lIns="91425" tIns="91425" anchor="t" anchorCtr="0">
            <a:noAutofit/>
          </a:bodyPr>
          <a:lstStyle/>
          <a:p>
            <a:pPr rtl="0" lvl="0">
              <a:buNone/>
            </a:pPr>
            <a:r>
              <a:rPr sz="1800" lang="en">
                <a:latin typeface="Georgia"/>
                <a:ea typeface="Georgia"/>
                <a:cs typeface="Georgia"/>
                <a:sym typeface="Georgia"/>
              </a:rPr>
              <a:t>A summary lead is when the first one or two sentences summarizes the main points of the article.  It is to the point, factual, and answers the 5 Ws.  </a:t>
            </a:r>
          </a:p>
          <a:p>
            <a:pPr rtl="0" lvl="0">
              <a:buNone/>
            </a:pPr>
            <a:r>
              <a:rPr sz="1800" lang="en">
                <a:latin typeface="Georgia"/>
                <a:ea typeface="Georgia"/>
                <a:cs typeface="Georgia"/>
                <a:sym typeface="Georgia"/>
              </a:rPr>
              <a:t>This relates to “The Mane Attraction” because it is a good lead that allow the reader to know what the article is about before they read the whole thing.</a:t>
            </a:r>
          </a:p>
          <a:p>
            <a:r>
              <a:t/>
            </a:r>
          </a:p>
          <a:p>
            <a:pPr rtl="0" lvl="0">
              <a:lnSpc>
                <a:spcPct val="174502"/>
              </a:lnSpc>
              <a:spcBef>
                <a:spcPts val="0"/>
              </a:spcBef>
              <a:buClr>
                <a:schemeClr val="dk1"/>
              </a:buClr>
              <a:buSzPct val="61111"/>
              <a:buFont typeface="Arial"/>
              <a:buNone/>
            </a:pPr>
            <a:r>
              <a:rPr sz="1800" lang="en">
                <a:latin typeface="Georgia"/>
                <a:ea typeface="Georgia"/>
                <a:cs typeface="Georgia"/>
                <a:sym typeface="Georgia"/>
              </a:rPr>
              <a:t>Ex.  </a:t>
            </a:r>
            <a:r>
              <a:rPr sz="1400" lang="en" i="1">
                <a:solidFill>
                  <a:srgbClr val="111111"/>
                </a:solidFill>
                <a:latin typeface="Verdana"/>
                <a:ea typeface="Verdana"/>
                <a:cs typeface="Verdana"/>
                <a:sym typeface="Verdana"/>
              </a:rPr>
              <a:t>”WASHINGTON -- Federal Reserve Chairman Alan Greenspan told Congress yesterday that U.S. economic growth appeared to be slowing, heading off for the moment any need to raise interest rates. Wall Street responded with a cheer, sending stocks and bonds soaring.”</a:t>
            </a:r>
          </a:p>
          <a:p>
            <a:pPr>
              <a:buNone/>
            </a:pPr>
            <a:r>
              <a:rPr u="sng" sz="1100" lang="en">
                <a:solidFill>
                  <a:schemeClr val="hlink"/>
                </a:solidFill>
                <a:hlinkClick r:id="rId3"/>
              </a:rPr>
              <a:t>http://cubreporters.org/leads.html</a:t>
            </a:r>
            <a:r>
              <a:rPr sz="1800" lang="en">
                <a:latin typeface="Georgia"/>
                <a:ea typeface="Georgia"/>
                <a:cs typeface="Georgia"/>
                <a:sym typeface="Georgia"/>
              </a:rPr>
              <a:t> </a:t>
            </a:r>
          </a:p>
        </p:txBody>
      </p:sp>
    </p:spTree>
  </p:cSld>
  <p:clrMapOvr>
    <a:masterClrMapping/>
  </p:clrMapOvr>
  <p:transition spd="slow">
    <p:cut/>
  </p:transition>
</p:sld>
</file>

<file path=ppt/theme/theme1.xml><?xml version="1.0" encoding="utf-8"?>
<a:theme xmlns:a="http://schemas.openxmlformats.org/drawingml/2006/main" xmlns:r="http://schemas.openxmlformats.org/officeDocument/2006/relationships"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Arial" script="Arab"/>
        <a:font typeface="Arial" script="Hebr"/>
        <a:font typeface="Cordia New" script="Thai"/>
        <a:font typeface="Nyala" script="Ethi"/>
        <a:font typeface="Vrinda" script="Beng"/>
        <a:font typeface="Shruti" script="Gujr"/>
        <a:font typeface="DaunPenh"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Arial"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xmlns:r="http://schemas.openxmlformats.org/officeDocument/2006/relationships" name="biz">
  <a:themeElements>
    <a:clrScheme name="Custom 233">
      <a:dk1>
        <a:srgbClr val="000000"/>
      </a:dk1>
      <a:lt1>
        <a:srgbClr val="FFFFFF"/>
      </a:lt1>
      <a:dk2>
        <a:srgbClr val="2388DB"/>
      </a:dk2>
      <a:lt2>
        <a:srgbClr val="BBD7F8"/>
      </a:lt2>
      <a:accent1>
        <a:srgbClr val="80B606"/>
      </a:accent1>
      <a:accent2>
        <a:srgbClr val="E29F1D"/>
      </a:accent2>
      <a:accent3>
        <a:srgbClr val="1D6FB2"/>
      </a:accent3>
      <a:accent4>
        <a:srgbClr val="3FAC98"/>
      </a:accent4>
      <a:accent5>
        <a:srgbClr val="5B57BB"/>
      </a:accent5>
      <a:accent6>
        <a:srgbClr val="D1505E"/>
      </a:accent6>
      <a:hlink>
        <a:srgbClr val="185DA2"/>
      </a:hlink>
      <a:folHlink>
        <a:srgbClr val="00487B"/>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Arial" script="Arab"/>
        <a:font typeface="Arial" script="Hebr"/>
        <a:font typeface="Cordia New" script="Thai"/>
        <a:font typeface="Nyala" script="Ethi"/>
        <a:font typeface="Vrinda" script="Beng"/>
        <a:font typeface="Shruti" script="Gujr"/>
        <a:font typeface="DaunPenh"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Arial"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theme>
</file>

<file path=ppt/theme/theme3.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Arial" script="Arab"/>
        <a:font typeface="Arial" script="Hebr"/>
        <a:font typeface="Cordia New" script="Thai"/>
        <a:font typeface="Nyala" script="Ethi"/>
        <a:font typeface="Vrinda" script="Beng"/>
        <a:font typeface="Shruti" script="Gujr"/>
        <a:font typeface="DaunPenh"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Arial"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theme>
</file>